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sldIdLst>
    <p:sldId id="256" r:id="rId2"/>
    <p:sldId id="275" r:id="rId3"/>
    <p:sldId id="260" r:id="rId4"/>
    <p:sldId id="261" r:id="rId5"/>
    <p:sldId id="280" r:id="rId6"/>
    <p:sldId id="263" r:id="rId7"/>
    <p:sldId id="288" r:id="rId8"/>
    <p:sldId id="262" r:id="rId9"/>
    <p:sldId id="287" r:id="rId10"/>
    <p:sldId id="264" r:id="rId11"/>
    <p:sldId id="289" r:id="rId12"/>
    <p:sldId id="276" r:id="rId13"/>
    <p:sldId id="290" r:id="rId14"/>
    <p:sldId id="277" r:id="rId15"/>
    <p:sldId id="278" r:id="rId16"/>
    <p:sldId id="279" r:id="rId17"/>
    <p:sldId id="297" r:id="rId18"/>
    <p:sldId id="295" r:id="rId19"/>
    <p:sldId id="296" r:id="rId20"/>
    <p:sldId id="265" r:id="rId21"/>
    <p:sldId id="307" r:id="rId22"/>
    <p:sldId id="271" r:id="rId23"/>
  </p:sldIdLst>
  <p:sldSz cx="12192000" cy="6858000"/>
  <p:notesSz cx="6858000" cy="9144000"/>
  <p:embeddedFontLst>
    <p:embeddedFont>
      <p:font typeface="Anton" pitchFamily="2" charset="-93"/>
      <p:regular r:id="rId24"/>
    </p:embeddedFont>
    <p:embeddedFont>
      <p:font typeface="Lobster" panose="00000500000000000000" pitchFamily="2" charset="-93"/>
      <p:regular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05"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23047"/>
    <a:srgbClr val="FB8500"/>
    <a:srgbClr val="219EBC"/>
    <a:srgbClr val="8ECAE6"/>
    <a:srgbClr val="FFB70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162" autoAdjust="0"/>
    <p:restoredTop sz="94343" autoAdjust="0"/>
  </p:normalViewPr>
  <p:slideViewPr>
    <p:cSldViewPr snapToGrid="0" showGuides="1">
      <p:cViewPr>
        <p:scale>
          <a:sx n="75" d="100"/>
          <a:sy n="75" d="100"/>
        </p:scale>
        <p:origin x="498" y="324"/>
      </p:cViewPr>
      <p:guideLst>
        <p:guide orient="horz" pos="2205"/>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7010EA-FBB7-4AFF-B71A-56CD608AA54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PH"/>
          </a:p>
        </p:txBody>
      </p:sp>
      <p:sp>
        <p:nvSpPr>
          <p:cNvPr id="3" name="Subtitle 2">
            <a:extLst>
              <a:ext uri="{FF2B5EF4-FFF2-40B4-BE49-F238E27FC236}">
                <a16:creationId xmlns:a16="http://schemas.microsoft.com/office/drawing/2014/main" id="{A27349A8-2F0F-448C-8CFE-49CC11A47D9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PH"/>
          </a:p>
        </p:txBody>
      </p:sp>
      <p:sp>
        <p:nvSpPr>
          <p:cNvPr id="4" name="Date Placeholder 3">
            <a:extLst>
              <a:ext uri="{FF2B5EF4-FFF2-40B4-BE49-F238E27FC236}">
                <a16:creationId xmlns:a16="http://schemas.microsoft.com/office/drawing/2014/main" id="{BCFC0F1B-E1CB-4F88-B3E8-7DF00636C6D3}"/>
              </a:ext>
            </a:extLst>
          </p:cNvPr>
          <p:cNvSpPr>
            <a:spLocks noGrp="1"/>
          </p:cNvSpPr>
          <p:nvPr>
            <p:ph type="dt" sz="half" idx="10"/>
          </p:nvPr>
        </p:nvSpPr>
        <p:spPr/>
        <p:txBody>
          <a:bodyPr/>
          <a:lstStyle/>
          <a:p>
            <a:fld id="{FDEE6830-7487-490E-B6D3-0E5A1D1BFD27}" type="datetimeFigureOut">
              <a:rPr lang="en-PH" smtClean="0"/>
              <a:t>09/05/2024</a:t>
            </a:fld>
            <a:endParaRPr lang="en-PH"/>
          </a:p>
        </p:txBody>
      </p:sp>
      <p:sp>
        <p:nvSpPr>
          <p:cNvPr id="5" name="Footer Placeholder 4">
            <a:extLst>
              <a:ext uri="{FF2B5EF4-FFF2-40B4-BE49-F238E27FC236}">
                <a16:creationId xmlns:a16="http://schemas.microsoft.com/office/drawing/2014/main" id="{A6244DD9-7444-4420-A868-40480F72D4F4}"/>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ED2768FD-1604-45D5-90DF-412098E7318B}"/>
              </a:ext>
            </a:extLst>
          </p:cNvPr>
          <p:cNvSpPr>
            <a:spLocks noGrp="1"/>
          </p:cNvSpPr>
          <p:nvPr>
            <p:ph type="sldNum" sz="quarter" idx="12"/>
          </p:nvPr>
        </p:nvSpPr>
        <p:spPr/>
        <p:txBody>
          <a:bodyPr/>
          <a:lstStyle/>
          <a:p>
            <a:fld id="{8B2F5035-032B-45E3-AEE7-91EC8A31F594}" type="slidenum">
              <a:rPr lang="en-PH" smtClean="0"/>
              <a:t>‹#›</a:t>
            </a:fld>
            <a:endParaRPr lang="en-PH"/>
          </a:p>
        </p:txBody>
      </p:sp>
    </p:spTree>
    <p:extLst>
      <p:ext uri="{BB962C8B-B14F-4D97-AF65-F5344CB8AC3E}">
        <p14:creationId xmlns:p14="http://schemas.microsoft.com/office/powerpoint/2010/main" val="25073985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5E2836-EA75-4066-8A32-57131FB73CCC}"/>
              </a:ext>
            </a:extLst>
          </p:cNvPr>
          <p:cNvSpPr>
            <a:spLocks noGrp="1"/>
          </p:cNvSpPr>
          <p:nvPr>
            <p:ph type="title"/>
          </p:nvPr>
        </p:nvSpPr>
        <p:spPr/>
        <p:txBody>
          <a:bodyPr/>
          <a:lstStyle/>
          <a:p>
            <a:r>
              <a:rPr lang="en-US"/>
              <a:t>Click to edit Master title style</a:t>
            </a:r>
            <a:endParaRPr lang="en-PH"/>
          </a:p>
        </p:txBody>
      </p:sp>
      <p:sp>
        <p:nvSpPr>
          <p:cNvPr id="3" name="Vertical Text Placeholder 2">
            <a:extLst>
              <a:ext uri="{FF2B5EF4-FFF2-40B4-BE49-F238E27FC236}">
                <a16:creationId xmlns:a16="http://schemas.microsoft.com/office/drawing/2014/main" id="{FBD2499A-C15A-4348-BAE9-D9FAEFE31B4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9726BD3F-E8AD-45D8-A6F2-5072437D90B5}"/>
              </a:ext>
            </a:extLst>
          </p:cNvPr>
          <p:cNvSpPr>
            <a:spLocks noGrp="1"/>
          </p:cNvSpPr>
          <p:nvPr>
            <p:ph type="dt" sz="half" idx="10"/>
          </p:nvPr>
        </p:nvSpPr>
        <p:spPr/>
        <p:txBody>
          <a:bodyPr/>
          <a:lstStyle/>
          <a:p>
            <a:fld id="{FDEE6830-7487-490E-B6D3-0E5A1D1BFD27}" type="datetimeFigureOut">
              <a:rPr lang="en-PH" smtClean="0"/>
              <a:t>09/05/2024</a:t>
            </a:fld>
            <a:endParaRPr lang="en-PH"/>
          </a:p>
        </p:txBody>
      </p:sp>
      <p:sp>
        <p:nvSpPr>
          <p:cNvPr id="5" name="Footer Placeholder 4">
            <a:extLst>
              <a:ext uri="{FF2B5EF4-FFF2-40B4-BE49-F238E27FC236}">
                <a16:creationId xmlns:a16="http://schemas.microsoft.com/office/drawing/2014/main" id="{6C9A02F0-E2A8-4531-8165-4D9F12DF685D}"/>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52069E48-1AF6-4B1D-B3C8-29ED353A26A1}"/>
              </a:ext>
            </a:extLst>
          </p:cNvPr>
          <p:cNvSpPr>
            <a:spLocks noGrp="1"/>
          </p:cNvSpPr>
          <p:nvPr>
            <p:ph type="sldNum" sz="quarter" idx="12"/>
          </p:nvPr>
        </p:nvSpPr>
        <p:spPr/>
        <p:txBody>
          <a:bodyPr/>
          <a:lstStyle/>
          <a:p>
            <a:fld id="{8B2F5035-032B-45E3-AEE7-91EC8A31F594}" type="slidenum">
              <a:rPr lang="en-PH" smtClean="0"/>
              <a:t>‹#›</a:t>
            </a:fld>
            <a:endParaRPr lang="en-PH"/>
          </a:p>
        </p:txBody>
      </p:sp>
    </p:spTree>
    <p:extLst>
      <p:ext uri="{BB962C8B-B14F-4D97-AF65-F5344CB8AC3E}">
        <p14:creationId xmlns:p14="http://schemas.microsoft.com/office/powerpoint/2010/main" val="35443615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D15290-F640-421B-90E1-B8CC5E91FAC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PH"/>
          </a:p>
        </p:txBody>
      </p:sp>
      <p:sp>
        <p:nvSpPr>
          <p:cNvPr id="3" name="Vertical Text Placeholder 2">
            <a:extLst>
              <a:ext uri="{FF2B5EF4-FFF2-40B4-BE49-F238E27FC236}">
                <a16:creationId xmlns:a16="http://schemas.microsoft.com/office/drawing/2014/main" id="{BF67641E-077F-43B8-9C2C-C3FE990D075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9503B79E-AF33-4BFC-A4C3-62C17E86F521}"/>
              </a:ext>
            </a:extLst>
          </p:cNvPr>
          <p:cNvSpPr>
            <a:spLocks noGrp="1"/>
          </p:cNvSpPr>
          <p:nvPr>
            <p:ph type="dt" sz="half" idx="10"/>
          </p:nvPr>
        </p:nvSpPr>
        <p:spPr/>
        <p:txBody>
          <a:bodyPr/>
          <a:lstStyle/>
          <a:p>
            <a:fld id="{FDEE6830-7487-490E-B6D3-0E5A1D1BFD27}" type="datetimeFigureOut">
              <a:rPr lang="en-PH" smtClean="0"/>
              <a:t>09/05/2024</a:t>
            </a:fld>
            <a:endParaRPr lang="en-PH"/>
          </a:p>
        </p:txBody>
      </p:sp>
      <p:sp>
        <p:nvSpPr>
          <p:cNvPr id="5" name="Footer Placeholder 4">
            <a:extLst>
              <a:ext uri="{FF2B5EF4-FFF2-40B4-BE49-F238E27FC236}">
                <a16:creationId xmlns:a16="http://schemas.microsoft.com/office/drawing/2014/main" id="{3EAF0374-967C-4916-B860-7E3BE0146901}"/>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0A46996F-838E-4EF0-8A08-10AE086EC81B}"/>
              </a:ext>
            </a:extLst>
          </p:cNvPr>
          <p:cNvSpPr>
            <a:spLocks noGrp="1"/>
          </p:cNvSpPr>
          <p:nvPr>
            <p:ph type="sldNum" sz="quarter" idx="12"/>
          </p:nvPr>
        </p:nvSpPr>
        <p:spPr/>
        <p:txBody>
          <a:bodyPr/>
          <a:lstStyle/>
          <a:p>
            <a:fld id="{8B2F5035-032B-45E3-AEE7-91EC8A31F594}" type="slidenum">
              <a:rPr lang="en-PH" smtClean="0"/>
              <a:t>‹#›</a:t>
            </a:fld>
            <a:endParaRPr lang="en-PH"/>
          </a:p>
        </p:txBody>
      </p:sp>
    </p:spTree>
    <p:extLst>
      <p:ext uri="{BB962C8B-B14F-4D97-AF65-F5344CB8AC3E}">
        <p14:creationId xmlns:p14="http://schemas.microsoft.com/office/powerpoint/2010/main" val="13983206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66C9E4-F8D5-4A6A-B9D7-C8FD7A3B00E7}"/>
              </a:ext>
            </a:extLst>
          </p:cNvPr>
          <p:cNvSpPr>
            <a:spLocks noGrp="1"/>
          </p:cNvSpPr>
          <p:nvPr>
            <p:ph type="title"/>
          </p:nvPr>
        </p:nvSpPr>
        <p:spPr/>
        <p:txBody>
          <a:bodyPr/>
          <a:lstStyle/>
          <a:p>
            <a:r>
              <a:rPr lang="en-US"/>
              <a:t>Click to edit Master title style</a:t>
            </a:r>
            <a:endParaRPr lang="en-PH"/>
          </a:p>
        </p:txBody>
      </p:sp>
      <p:sp>
        <p:nvSpPr>
          <p:cNvPr id="3" name="Content Placeholder 2">
            <a:extLst>
              <a:ext uri="{FF2B5EF4-FFF2-40B4-BE49-F238E27FC236}">
                <a16:creationId xmlns:a16="http://schemas.microsoft.com/office/drawing/2014/main" id="{3454BBC5-889A-4DEF-BBE0-6654CFB55F2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75554580-0677-4000-B19F-895106A1BF45}"/>
              </a:ext>
            </a:extLst>
          </p:cNvPr>
          <p:cNvSpPr>
            <a:spLocks noGrp="1"/>
          </p:cNvSpPr>
          <p:nvPr>
            <p:ph type="dt" sz="half" idx="10"/>
          </p:nvPr>
        </p:nvSpPr>
        <p:spPr/>
        <p:txBody>
          <a:bodyPr/>
          <a:lstStyle/>
          <a:p>
            <a:fld id="{FDEE6830-7487-490E-B6D3-0E5A1D1BFD27}" type="datetimeFigureOut">
              <a:rPr lang="en-PH" smtClean="0"/>
              <a:t>09/05/2024</a:t>
            </a:fld>
            <a:endParaRPr lang="en-PH"/>
          </a:p>
        </p:txBody>
      </p:sp>
      <p:sp>
        <p:nvSpPr>
          <p:cNvPr id="5" name="Footer Placeholder 4">
            <a:extLst>
              <a:ext uri="{FF2B5EF4-FFF2-40B4-BE49-F238E27FC236}">
                <a16:creationId xmlns:a16="http://schemas.microsoft.com/office/drawing/2014/main" id="{2992D1FA-AF7A-46D3-A0A8-D493469BDB2C}"/>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A2B0EA6F-B447-4E79-9CD5-2811337902E7}"/>
              </a:ext>
            </a:extLst>
          </p:cNvPr>
          <p:cNvSpPr>
            <a:spLocks noGrp="1"/>
          </p:cNvSpPr>
          <p:nvPr>
            <p:ph type="sldNum" sz="quarter" idx="12"/>
          </p:nvPr>
        </p:nvSpPr>
        <p:spPr/>
        <p:txBody>
          <a:bodyPr/>
          <a:lstStyle/>
          <a:p>
            <a:fld id="{8B2F5035-032B-45E3-AEE7-91EC8A31F594}" type="slidenum">
              <a:rPr lang="en-PH" smtClean="0"/>
              <a:t>‹#›</a:t>
            </a:fld>
            <a:endParaRPr lang="en-PH"/>
          </a:p>
        </p:txBody>
      </p:sp>
    </p:spTree>
    <p:extLst>
      <p:ext uri="{BB962C8B-B14F-4D97-AF65-F5344CB8AC3E}">
        <p14:creationId xmlns:p14="http://schemas.microsoft.com/office/powerpoint/2010/main" val="29614322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AF8E9D-4E27-49A5-8283-0291F9ED267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PH"/>
          </a:p>
        </p:txBody>
      </p:sp>
      <p:sp>
        <p:nvSpPr>
          <p:cNvPr id="3" name="Text Placeholder 2">
            <a:extLst>
              <a:ext uri="{FF2B5EF4-FFF2-40B4-BE49-F238E27FC236}">
                <a16:creationId xmlns:a16="http://schemas.microsoft.com/office/drawing/2014/main" id="{6B89E6E5-4746-4A2C-A368-588B3D8C5CC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D2F8E18-B7EB-4213-919A-E3E04479F3A6}"/>
              </a:ext>
            </a:extLst>
          </p:cNvPr>
          <p:cNvSpPr>
            <a:spLocks noGrp="1"/>
          </p:cNvSpPr>
          <p:nvPr>
            <p:ph type="dt" sz="half" idx="10"/>
          </p:nvPr>
        </p:nvSpPr>
        <p:spPr/>
        <p:txBody>
          <a:bodyPr/>
          <a:lstStyle/>
          <a:p>
            <a:fld id="{FDEE6830-7487-490E-B6D3-0E5A1D1BFD27}" type="datetimeFigureOut">
              <a:rPr lang="en-PH" smtClean="0"/>
              <a:t>09/05/2024</a:t>
            </a:fld>
            <a:endParaRPr lang="en-PH"/>
          </a:p>
        </p:txBody>
      </p:sp>
      <p:sp>
        <p:nvSpPr>
          <p:cNvPr id="5" name="Footer Placeholder 4">
            <a:extLst>
              <a:ext uri="{FF2B5EF4-FFF2-40B4-BE49-F238E27FC236}">
                <a16:creationId xmlns:a16="http://schemas.microsoft.com/office/drawing/2014/main" id="{13EBA76F-0292-4C9D-88D3-9CC62830AC59}"/>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EB9B4F4D-4A0F-489D-AB19-91FA3EE71649}"/>
              </a:ext>
            </a:extLst>
          </p:cNvPr>
          <p:cNvSpPr>
            <a:spLocks noGrp="1"/>
          </p:cNvSpPr>
          <p:nvPr>
            <p:ph type="sldNum" sz="quarter" idx="12"/>
          </p:nvPr>
        </p:nvSpPr>
        <p:spPr/>
        <p:txBody>
          <a:bodyPr/>
          <a:lstStyle/>
          <a:p>
            <a:fld id="{8B2F5035-032B-45E3-AEE7-91EC8A31F594}" type="slidenum">
              <a:rPr lang="en-PH" smtClean="0"/>
              <a:t>‹#›</a:t>
            </a:fld>
            <a:endParaRPr lang="en-PH"/>
          </a:p>
        </p:txBody>
      </p:sp>
    </p:spTree>
    <p:extLst>
      <p:ext uri="{BB962C8B-B14F-4D97-AF65-F5344CB8AC3E}">
        <p14:creationId xmlns:p14="http://schemas.microsoft.com/office/powerpoint/2010/main" val="25734299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1FF05E-05C7-4E18-A151-DD7136185F25}"/>
              </a:ext>
            </a:extLst>
          </p:cNvPr>
          <p:cNvSpPr>
            <a:spLocks noGrp="1"/>
          </p:cNvSpPr>
          <p:nvPr>
            <p:ph type="title"/>
          </p:nvPr>
        </p:nvSpPr>
        <p:spPr/>
        <p:txBody>
          <a:bodyPr/>
          <a:lstStyle/>
          <a:p>
            <a:r>
              <a:rPr lang="en-US"/>
              <a:t>Click to edit Master title style</a:t>
            </a:r>
            <a:endParaRPr lang="en-PH"/>
          </a:p>
        </p:txBody>
      </p:sp>
      <p:sp>
        <p:nvSpPr>
          <p:cNvPr id="3" name="Content Placeholder 2">
            <a:extLst>
              <a:ext uri="{FF2B5EF4-FFF2-40B4-BE49-F238E27FC236}">
                <a16:creationId xmlns:a16="http://schemas.microsoft.com/office/drawing/2014/main" id="{E88CCF76-160B-4C62-9521-4537CA93806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Content Placeholder 3">
            <a:extLst>
              <a:ext uri="{FF2B5EF4-FFF2-40B4-BE49-F238E27FC236}">
                <a16:creationId xmlns:a16="http://schemas.microsoft.com/office/drawing/2014/main" id="{A1379530-3635-4A47-B0BF-99D25ABE3D0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5" name="Date Placeholder 4">
            <a:extLst>
              <a:ext uri="{FF2B5EF4-FFF2-40B4-BE49-F238E27FC236}">
                <a16:creationId xmlns:a16="http://schemas.microsoft.com/office/drawing/2014/main" id="{F0231934-A036-44B7-8182-347A982BCB27}"/>
              </a:ext>
            </a:extLst>
          </p:cNvPr>
          <p:cNvSpPr>
            <a:spLocks noGrp="1"/>
          </p:cNvSpPr>
          <p:nvPr>
            <p:ph type="dt" sz="half" idx="10"/>
          </p:nvPr>
        </p:nvSpPr>
        <p:spPr/>
        <p:txBody>
          <a:bodyPr/>
          <a:lstStyle/>
          <a:p>
            <a:fld id="{FDEE6830-7487-490E-B6D3-0E5A1D1BFD27}" type="datetimeFigureOut">
              <a:rPr lang="en-PH" smtClean="0"/>
              <a:t>09/05/2024</a:t>
            </a:fld>
            <a:endParaRPr lang="en-PH"/>
          </a:p>
        </p:txBody>
      </p:sp>
      <p:sp>
        <p:nvSpPr>
          <p:cNvPr id="6" name="Footer Placeholder 5">
            <a:extLst>
              <a:ext uri="{FF2B5EF4-FFF2-40B4-BE49-F238E27FC236}">
                <a16:creationId xmlns:a16="http://schemas.microsoft.com/office/drawing/2014/main" id="{23E02553-537D-404D-BA56-4A52A37D6208}"/>
              </a:ext>
            </a:extLst>
          </p:cNvPr>
          <p:cNvSpPr>
            <a:spLocks noGrp="1"/>
          </p:cNvSpPr>
          <p:nvPr>
            <p:ph type="ftr" sz="quarter" idx="11"/>
          </p:nvPr>
        </p:nvSpPr>
        <p:spPr/>
        <p:txBody>
          <a:bodyPr/>
          <a:lstStyle/>
          <a:p>
            <a:endParaRPr lang="en-PH"/>
          </a:p>
        </p:txBody>
      </p:sp>
      <p:sp>
        <p:nvSpPr>
          <p:cNvPr id="7" name="Slide Number Placeholder 6">
            <a:extLst>
              <a:ext uri="{FF2B5EF4-FFF2-40B4-BE49-F238E27FC236}">
                <a16:creationId xmlns:a16="http://schemas.microsoft.com/office/drawing/2014/main" id="{C3B7F514-579F-45A9-ADCA-32EA28196CAF}"/>
              </a:ext>
            </a:extLst>
          </p:cNvPr>
          <p:cNvSpPr>
            <a:spLocks noGrp="1"/>
          </p:cNvSpPr>
          <p:nvPr>
            <p:ph type="sldNum" sz="quarter" idx="12"/>
          </p:nvPr>
        </p:nvSpPr>
        <p:spPr/>
        <p:txBody>
          <a:bodyPr/>
          <a:lstStyle/>
          <a:p>
            <a:fld id="{8B2F5035-032B-45E3-AEE7-91EC8A31F594}" type="slidenum">
              <a:rPr lang="en-PH" smtClean="0"/>
              <a:t>‹#›</a:t>
            </a:fld>
            <a:endParaRPr lang="en-PH"/>
          </a:p>
        </p:txBody>
      </p:sp>
    </p:spTree>
    <p:extLst>
      <p:ext uri="{BB962C8B-B14F-4D97-AF65-F5344CB8AC3E}">
        <p14:creationId xmlns:p14="http://schemas.microsoft.com/office/powerpoint/2010/main" val="10000807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A56DD0-13BF-4381-BAEE-F72AFBDC49CD}"/>
              </a:ext>
            </a:extLst>
          </p:cNvPr>
          <p:cNvSpPr>
            <a:spLocks noGrp="1"/>
          </p:cNvSpPr>
          <p:nvPr>
            <p:ph type="title"/>
          </p:nvPr>
        </p:nvSpPr>
        <p:spPr>
          <a:xfrm>
            <a:off x="839788" y="365125"/>
            <a:ext cx="10515600" cy="1325563"/>
          </a:xfrm>
        </p:spPr>
        <p:txBody>
          <a:bodyPr/>
          <a:lstStyle/>
          <a:p>
            <a:r>
              <a:rPr lang="en-US"/>
              <a:t>Click to edit Master title style</a:t>
            </a:r>
            <a:endParaRPr lang="en-PH"/>
          </a:p>
        </p:txBody>
      </p:sp>
      <p:sp>
        <p:nvSpPr>
          <p:cNvPr id="3" name="Text Placeholder 2">
            <a:extLst>
              <a:ext uri="{FF2B5EF4-FFF2-40B4-BE49-F238E27FC236}">
                <a16:creationId xmlns:a16="http://schemas.microsoft.com/office/drawing/2014/main" id="{2C9A9B0A-760D-4025-AF3D-4CD4CC9A5E7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A4510E5-4A2F-4677-855D-F7C1868C879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5" name="Text Placeholder 4">
            <a:extLst>
              <a:ext uri="{FF2B5EF4-FFF2-40B4-BE49-F238E27FC236}">
                <a16:creationId xmlns:a16="http://schemas.microsoft.com/office/drawing/2014/main" id="{DA5AC815-BACE-4EC7-95EC-DF135CB876E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1E89FCA-99C1-4255-B26A-94DE5DE52D8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7" name="Date Placeholder 6">
            <a:extLst>
              <a:ext uri="{FF2B5EF4-FFF2-40B4-BE49-F238E27FC236}">
                <a16:creationId xmlns:a16="http://schemas.microsoft.com/office/drawing/2014/main" id="{C8323E1E-AA84-4F44-9CB7-FF783391BA42}"/>
              </a:ext>
            </a:extLst>
          </p:cNvPr>
          <p:cNvSpPr>
            <a:spLocks noGrp="1"/>
          </p:cNvSpPr>
          <p:nvPr>
            <p:ph type="dt" sz="half" idx="10"/>
          </p:nvPr>
        </p:nvSpPr>
        <p:spPr/>
        <p:txBody>
          <a:bodyPr/>
          <a:lstStyle/>
          <a:p>
            <a:fld id="{FDEE6830-7487-490E-B6D3-0E5A1D1BFD27}" type="datetimeFigureOut">
              <a:rPr lang="en-PH" smtClean="0"/>
              <a:t>09/05/2024</a:t>
            </a:fld>
            <a:endParaRPr lang="en-PH"/>
          </a:p>
        </p:txBody>
      </p:sp>
      <p:sp>
        <p:nvSpPr>
          <p:cNvPr id="8" name="Footer Placeholder 7">
            <a:extLst>
              <a:ext uri="{FF2B5EF4-FFF2-40B4-BE49-F238E27FC236}">
                <a16:creationId xmlns:a16="http://schemas.microsoft.com/office/drawing/2014/main" id="{DD08B4FF-B50D-4CB1-B0F6-8E6A8EAC5E35}"/>
              </a:ext>
            </a:extLst>
          </p:cNvPr>
          <p:cNvSpPr>
            <a:spLocks noGrp="1"/>
          </p:cNvSpPr>
          <p:nvPr>
            <p:ph type="ftr" sz="quarter" idx="11"/>
          </p:nvPr>
        </p:nvSpPr>
        <p:spPr/>
        <p:txBody>
          <a:bodyPr/>
          <a:lstStyle/>
          <a:p>
            <a:endParaRPr lang="en-PH"/>
          </a:p>
        </p:txBody>
      </p:sp>
      <p:sp>
        <p:nvSpPr>
          <p:cNvPr id="9" name="Slide Number Placeholder 8">
            <a:extLst>
              <a:ext uri="{FF2B5EF4-FFF2-40B4-BE49-F238E27FC236}">
                <a16:creationId xmlns:a16="http://schemas.microsoft.com/office/drawing/2014/main" id="{F68183F2-9E1E-441F-BE5A-32A8E66D9A23}"/>
              </a:ext>
            </a:extLst>
          </p:cNvPr>
          <p:cNvSpPr>
            <a:spLocks noGrp="1"/>
          </p:cNvSpPr>
          <p:nvPr>
            <p:ph type="sldNum" sz="quarter" idx="12"/>
          </p:nvPr>
        </p:nvSpPr>
        <p:spPr/>
        <p:txBody>
          <a:bodyPr/>
          <a:lstStyle/>
          <a:p>
            <a:fld id="{8B2F5035-032B-45E3-AEE7-91EC8A31F594}" type="slidenum">
              <a:rPr lang="en-PH" smtClean="0"/>
              <a:t>‹#›</a:t>
            </a:fld>
            <a:endParaRPr lang="en-PH"/>
          </a:p>
        </p:txBody>
      </p:sp>
    </p:spTree>
    <p:extLst>
      <p:ext uri="{BB962C8B-B14F-4D97-AF65-F5344CB8AC3E}">
        <p14:creationId xmlns:p14="http://schemas.microsoft.com/office/powerpoint/2010/main" val="22639446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AB4FC4-D9DD-41BF-A0B0-420540D315BB}"/>
              </a:ext>
            </a:extLst>
          </p:cNvPr>
          <p:cNvSpPr>
            <a:spLocks noGrp="1"/>
          </p:cNvSpPr>
          <p:nvPr>
            <p:ph type="title"/>
          </p:nvPr>
        </p:nvSpPr>
        <p:spPr/>
        <p:txBody>
          <a:bodyPr/>
          <a:lstStyle/>
          <a:p>
            <a:r>
              <a:rPr lang="en-US"/>
              <a:t>Click to edit Master title style</a:t>
            </a:r>
            <a:endParaRPr lang="en-PH"/>
          </a:p>
        </p:txBody>
      </p:sp>
      <p:sp>
        <p:nvSpPr>
          <p:cNvPr id="3" name="Date Placeholder 2">
            <a:extLst>
              <a:ext uri="{FF2B5EF4-FFF2-40B4-BE49-F238E27FC236}">
                <a16:creationId xmlns:a16="http://schemas.microsoft.com/office/drawing/2014/main" id="{BD3A3E57-02DC-4F2C-8E45-775607E8FDF4}"/>
              </a:ext>
            </a:extLst>
          </p:cNvPr>
          <p:cNvSpPr>
            <a:spLocks noGrp="1"/>
          </p:cNvSpPr>
          <p:nvPr>
            <p:ph type="dt" sz="half" idx="10"/>
          </p:nvPr>
        </p:nvSpPr>
        <p:spPr/>
        <p:txBody>
          <a:bodyPr/>
          <a:lstStyle/>
          <a:p>
            <a:fld id="{FDEE6830-7487-490E-B6D3-0E5A1D1BFD27}" type="datetimeFigureOut">
              <a:rPr lang="en-PH" smtClean="0"/>
              <a:t>09/05/2024</a:t>
            </a:fld>
            <a:endParaRPr lang="en-PH"/>
          </a:p>
        </p:txBody>
      </p:sp>
      <p:sp>
        <p:nvSpPr>
          <p:cNvPr id="4" name="Footer Placeholder 3">
            <a:extLst>
              <a:ext uri="{FF2B5EF4-FFF2-40B4-BE49-F238E27FC236}">
                <a16:creationId xmlns:a16="http://schemas.microsoft.com/office/drawing/2014/main" id="{9A85938F-4BB7-4C84-A179-1B51C411BD79}"/>
              </a:ext>
            </a:extLst>
          </p:cNvPr>
          <p:cNvSpPr>
            <a:spLocks noGrp="1"/>
          </p:cNvSpPr>
          <p:nvPr>
            <p:ph type="ftr" sz="quarter" idx="11"/>
          </p:nvPr>
        </p:nvSpPr>
        <p:spPr/>
        <p:txBody>
          <a:bodyPr/>
          <a:lstStyle/>
          <a:p>
            <a:endParaRPr lang="en-PH"/>
          </a:p>
        </p:txBody>
      </p:sp>
      <p:sp>
        <p:nvSpPr>
          <p:cNvPr id="5" name="Slide Number Placeholder 4">
            <a:extLst>
              <a:ext uri="{FF2B5EF4-FFF2-40B4-BE49-F238E27FC236}">
                <a16:creationId xmlns:a16="http://schemas.microsoft.com/office/drawing/2014/main" id="{00C5D4C1-F9F3-460B-A082-FA15A657A5E4}"/>
              </a:ext>
            </a:extLst>
          </p:cNvPr>
          <p:cNvSpPr>
            <a:spLocks noGrp="1"/>
          </p:cNvSpPr>
          <p:nvPr>
            <p:ph type="sldNum" sz="quarter" idx="12"/>
          </p:nvPr>
        </p:nvSpPr>
        <p:spPr/>
        <p:txBody>
          <a:bodyPr/>
          <a:lstStyle/>
          <a:p>
            <a:fld id="{8B2F5035-032B-45E3-AEE7-91EC8A31F594}" type="slidenum">
              <a:rPr lang="en-PH" smtClean="0"/>
              <a:t>‹#›</a:t>
            </a:fld>
            <a:endParaRPr lang="en-PH"/>
          </a:p>
        </p:txBody>
      </p:sp>
    </p:spTree>
    <p:extLst>
      <p:ext uri="{BB962C8B-B14F-4D97-AF65-F5344CB8AC3E}">
        <p14:creationId xmlns:p14="http://schemas.microsoft.com/office/powerpoint/2010/main" val="8036963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084544E-EF13-4F81-9B1F-B4AA85D752E6}"/>
              </a:ext>
            </a:extLst>
          </p:cNvPr>
          <p:cNvSpPr>
            <a:spLocks noGrp="1"/>
          </p:cNvSpPr>
          <p:nvPr>
            <p:ph type="dt" sz="half" idx="10"/>
          </p:nvPr>
        </p:nvSpPr>
        <p:spPr/>
        <p:txBody>
          <a:bodyPr/>
          <a:lstStyle/>
          <a:p>
            <a:fld id="{FDEE6830-7487-490E-B6D3-0E5A1D1BFD27}" type="datetimeFigureOut">
              <a:rPr lang="en-PH" smtClean="0"/>
              <a:t>09/05/2024</a:t>
            </a:fld>
            <a:endParaRPr lang="en-PH"/>
          </a:p>
        </p:txBody>
      </p:sp>
      <p:sp>
        <p:nvSpPr>
          <p:cNvPr id="3" name="Footer Placeholder 2">
            <a:extLst>
              <a:ext uri="{FF2B5EF4-FFF2-40B4-BE49-F238E27FC236}">
                <a16:creationId xmlns:a16="http://schemas.microsoft.com/office/drawing/2014/main" id="{DCEEE7F9-8F76-43DF-8EB8-530847F4B59B}"/>
              </a:ext>
            </a:extLst>
          </p:cNvPr>
          <p:cNvSpPr>
            <a:spLocks noGrp="1"/>
          </p:cNvSpPr>
          <p:nvPr>
            <p:ph type="ftr" sz="quarter" idx="11"/>
          </p:nvPr>
        </p:nvSpPr>
        <p:spPr/>
        <p:txBody>
          <a:bodyPr/>
          <a:lstStyle/>
          <a:p>
            <a:endParaRPr lang="en-PH"/>
          </a:p>
        </p:txBody>
      </p:sp>
      <p:sp>
        <p:nvSpPr>
          <p:cNvPr id="4" name="Slide Number Placeholder 3">
            <a:extLst>
              <a:ext uri="{FF2B5EF4-FFF2-40B4-BE49-F238E27FC236}">
                <a16:creationId xmlns:a16="http://schemas.microsoft.com/office/drawing/2014/main" id="{DB38C5C4-B8CE-44AC-8E60-DEFBA4C093AB}"/>
              </a:ext>
            </a:extLst>
          </p:cNvPr>
          <p:cNvSpPr>
            <a:spLocks noGrp="1"/>
          </p:cNvSpPr>
          <p:nvPr>
            <p:ph type="sldNum" sz="quarter" idx="12"/>
          </p:nvPr>
        </p:nvSpPr>
        <p:spPr/>
        <p:txBody>
          <a:bodyPr/>
          <a:lstStyle/>
          <a:p>
            <a:fld id="{8B2F5035-032B-45E3-AEE7-91EC8A31F594}" type="slidenum">
              <a:rPr lang="en-PH" smtClean="0"/>
              <a:t>‹#›</a:t>
            </a:fld>
            <a:endParaRPr lang="en-PH"/>
          </a:p>
        </p:txBody>
      </p:sp>
    </p:spTree>
    <p:extLst>
      <p:ext uri="{BB962C8B-B14F-4D97-AF65-F5344CB8AC3E}">
        <p14:creationId xmlns:p14="http://schemas.microsoft.com/office/powerpoint/2010/main" val="6520993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6D54E9-EC7B-4F3F-BF66-82A6E165706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PH"/>
          </a:p>
        </p:txBody>
      </p:sp>
      <p:sp>
        <p:nvSpPr>
          <p:cNvPr id="3" name="Content Placeholder 2">
            <a:extLst>
              <a:ext uri="{FF2B5EF4-FFF2-40B4-BE49-F238E27FC236}">
                <a16:creationId xmlns:a16="http://schemas.microsoft.com/office/drawing/2014/main" id="{C2203D5F-A5FC-4270-8E8D-978482A7BF1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Text Placeholder 3">
            <a:extLst>
              <a:ext uri="{FF2B5EF4-FFF2-40B4-BE49-F238E27FC236}">
                <a16:creationId xmlns:a16="http://schemas.microsoft.com/office/drawing/2014/main" id="{EB99CD50-B29C-411A-84EE-C7261B36D8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06DE16C-81D5-403C-BF76-A7909A3B0CA2}"/>
              </a:ext>
            </a:extLst>
          </p:cNvPr>
          <p:cNvSpPr>
            <a:spLocks noGrp="1"/>
          </p:cNvSpPr>
          <p:nvPr>
            <p:ph type="dt" sz="half" idx="10"/>
          </p:nvPr>
        </p:nvSpPr>
        <p:spPr/>
        <p:txBody>
          <a:bodyPr/>
          <a:lstStyle/>
          <a:p>
            <a:fld id="{FDEE6830-7487-490E-B6D3-0E5A1D1BFD27}" type="datetimeFigureOut">
              <a:rPr lang="en-PH" smtClean="0"/>
              <a:t>09/05/2024</a:t>
            </a:fld>
            <a:endParaRPr lang="en-PH"/>
          </a:p>
        </p:txBody>
      </p:sp>
      <p:sp>
        <p:nvSpPr>
          <p:cNvPr id="6" name="Footer Placeholder 5">
            <a:extLst>
              <a:ext uri="{FF2B5EF4-FFF2-40B4-BE49-F238E27FC236}">
                <a16:creationId xmlns:a16="http://schemas.microsoft.com/office/drawing/2014/main" id="{FDE83D3D-ED20-405E-8A61-AFBF282E6CB7}"/>
              </a:ext>
            </a:extLst>
          </p:cNvPr>
          <p:cNvSpPr>
            <a:spLocks noGrp="1"/>
          </p:cNvSpPr>
          <p:nvPr>
            <p:ph type="ftr" sz="quarter" idx="11"/>
          </p:nvPr>
        </p:nvSpPr>
        <p:spPr/>
        <p:txBody>
          <a:bodyPr/>
          <a:lstStyle/>
          <a:p>
            <a:endParaRPr lang="en-PH"/>
          </a:p>
        </p:txBody>
      </p:sp>
      <p:sp>
        <p:nvSpPr>
          <p:cNvPr id="7" name="Slide Number Placeholder 6">
            <a:extLst>
              <a:ext uri="{FF2B5EF4-FFF2-40B4-BE49-F238E27FC236}">
                <a16:creationId xmlns:a16="http://schemas.microsoft.com/office/drawing/2014/main" id="{1A4CAE46-4DE6-4CF6-AFB9-7B794D71655A}"/>
              </a:ext>
            </a:extLst>
          </p:cNvPr>
          <p:cNvSpPr>
            <a:spLocks noGrp="1"/>
          </p:cNvSpPr>
          <p:nvPr>
            <p:ph type="sldNum" sz="quarter" idx="12"/>
          </p:nvPr>
        </p:nvSpPr>
        <p:spPr/>
        <p:txBody>
          <a:bodyPr/>
          <a:lstStyle/>
          <a:p>
            <a:fld id="{8B2F5035-032B-45E3-AEE7-91EC8A31F594}" type="slidenum">
              <a:rPr lang="en-PH" smtClean="0"/>
              <a:t>‹#›</a:t>
            </a:fld>
            <a:endParaRPr lang="en-PH"/>
          </a:p>
        </p:txBody>
      </p:sp>
    </p:spTree>
    <p:extLst>
      <p:ext uri="{BB962C8B-B14F-4D97-AF65-F5344CB8AC3E}">
        <p14:creationId xmlns:p14="http://schemas.microsoft.com/office/powerpoint/2010/main" val="18662259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1FEF80-E457-4CD6-8910-019CFE14C81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PH"/>
          </a:p>
        </p:txBody>
      </p:sp>
      <p:sp>
        <p:nvSpPr>
          <p:cNvPr id="3" name="Picture Placeholder 2">
            <a:extLst>
              <a:ext uri="{FF2B5EF4-FFF2-40B4-BE49-F238E27FC236}">
                <a16:creationId xmlns:a16="http://schemas.microsoft.com/office/drawing/2014/main" id="{033D2F39-3AC6-4DB4-89D9-4F113D66672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PH"/>
          </a:p>
        </p:txBody>
      </p:sp>
      <p:sp>
        <p:nvSpPr>
          <p:cNvPr id="4" name="Text Placeholder 3">
            <a:extLst>
              <a:ext uri="{FF2B5EF4-FFF2-40B4-BE49-F238E27FC236}">
                <a16:creationId xmlns:a16="http://schemas.microsoft.com/office/drawing/2014/main" id="{526DF860-682E-45CE-9D7F-467BA1DF71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6B75DAA-AD20-479B-8E18-D0221DDE50F4}"/>
              </a:ext>
            </a:extLst>
          </p:cNvPr>
          <p:cNvSpPr>
            <a:spLocks noGrp="1"/>
          </p:cNvSpPr>
          <p:nvPr>
            <p:ph type="dt" sz="half" idx="10"/>
          </p:nvPr>
        </p:nvSpPr>
        <p:spPr/>
        <p:txBody>
          <a:bodyPr/>
          <a:lstStyle/>
          <a:p>
            <a:fld id="{FDEE6830-7487-490E-B6D3-0E5A1D1BFD27}" type="datetimeFigureOut">
              <a:rPr lang="en-PH" smtClean="0"/>
              <a:t>09/05/2024</a:t>
            </a:fld>
            <a:endParaRPr lang="en-PH"/>
          </a:p>
        </p:txBody>
      </p:sp>
      <p:sp>
        <p:nvSpPr>
          <p:cNvPr id="6" name="Footer Placeholder 5">
            <a:extLst>
              <a:ext uri="{FF2B5EF4-FFF2-40B4-BE49-F238E27FC236}">
                <a16:creationId xmlns:a16="http://schemas.microsoft.com/office/drawing/2014/main" id="{DDB6B4DE-6B51-45DC-8B98-0239C5195F9A}"/>
              </a:ext>
            </a:extLst>
          </p:cNvPr>
          <p:cNvSpPr>
            <a:spLocks noGrp="1"/>
          </p:cNvSpPr>
          <p:nvPr>
            <p:ph type="ftr" sz="quarter" idx="11"/>
          </p:nvPr>
        </p:nvSpPr>
        <p:spPr/>
        <p:txBody>
          <a:bodyPr/>
          <a:lstStyle/>
          <a:p>
            <a:endParaRPr lang="en-PH"/>
          </a:p>
        </p:txBody>
      </p:sp>
      <p:sp>
        <p:nvSpPr>
          <p:cNvPr id="7" name="Slide Number Placeholder 6">
            <a:extLst>
              <a:ext uri="{FF2B5EF4-FFF2-40B4-BE49-F238E27FC236}">
                <a16:creationId xmlns:a16="http://schemas.microsoft.com/office/drawing/2014/main" id="{FBDD55E6-B5D4-4652-B0EA-C1BD76C0FE6A}"/>
              </a:ext>
            </a:extLst>
          </p:cNvPr>
          <p:cNvSpPr>
            <a:spLocks noGrp="1"/>
          </p:cNvSpPr>
          <p:nvPr>
            <p:ph type="sldNum" sz="quarter" idx="12"/>
          </p:nvPr>
        </p:nvSpPr>
        <p:spPr/>
        <p:txBody>
          <a:bodyPr/>
          <a:lstStyle/>
          <a:p>
            <a:fld id="{8B2F5035-032B-45E3-AEE7-91EC8A31F594}" type="slidenum">
              <a:rPr lang="en-PH" smtClean="0"/>
              <a:t>‹#›</a:t>
            </a:fld>
            <a:endParaRPr lang="en-PH"/>
          </a:p>
        </p:txBody>
      </p:sp>
    </p:spTree>
    <p:extLst>
      <p:ext uri="{BB962C8B-B14F-4D97-AF65-F5344CB8AC3E}">
        <p14:creationId xmlns:p14="http://schemas.microsoft.com/office/powerpoint/2010/main" val="35886949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CE6ED3-5F12-4452-A73E-DB9B2C1E6FE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PH"/>
          </a:p>
        </p:txBody>
      </p:sp>
      <p:sp>
        <p:nvSpPr>
          <p:cNvPr id="3" name="Text Placeholder 2">
            <a:extLst>
              <a:ext uri="{FF2B5EF4-FFF2-40B4-BE49-F238E27FC236}">
                <a16:creationId xmlns:a16="http://schemas.microsoft.com/office/drawing/2014/main" id="{A8B03145-EB17-47CA-899E-264A8F7A7B7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DC19ECB5-83DA-455E-B268-E05EF4C9699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DEE6830-7487-490E-B6D3-0E5A1D1BFD27}" type="datetimeFigureOut">
              <a:rPr lang="en-PH" smtClean="0"/>
              <a:t>09/05/2024</a:t>
            </a:fld>
            <a:endParaRPr lang="en-PH"/>
          </a:p>
        </p:txBody>
      </p:sp>
      <p:sp>
        <p:nvSpPr>
          <p:cNvPr id="5" name="Footer Placeholder 4">
            <a:extLst>
              <a:ext uri="{FF2B5EF4-FFF2-40B4-BE49-F238E27FC236}">
                <a16:creationId xmlns:a16="http://schemas.microsoft.com/office/drawing/2014/main" id="{A83C9779-9937-4AC5-82B6-AF636FFE487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PH"/>
          </a:p>
        </p:txBody>
      </p:sp>
      <p:sp>
        <p:nvSpPr>
          <p:cNvPr id="6" name="Slide Number Placeholder 5">
            <a:extLst>
              <a:ext uri="{FF2B5EF4-FFF2-40B4-BE49-F238E27FC236}">
                <a16:creationId xmlns:a16="http://schemas.microsoft.com/office/drawing/2014/main" id="{7778F06E-E7BD-49CE-8D13-8AFE92BC48E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B2F5035-032B-45E3-AEE7-91EC8A31F594}" type="slidenum">
              <a:rPr lang="en-PH" smtClean="0"/>
              <a:t>‹#›</a:t>
            </a:fld>
            <a:endParaRPr lang="en-PH"/>
          </a:p>
        </p:txBody>
      </p:sp>
    </p:spTree>
    <p:extLst>
      <p:ext uri="{BB962C8B-B14F-4D97-AF65-F5344CB8AC3E}">
        <p14:creationId xmlns:p14="http://schemas.microsoft.com/office/powerpoint/2010/main" val="429421264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8.png"/><Relationship Id="rId1" Type="http://schemas.openxmlformats.org/officeDocument/2006/relationships/slideLayout" Target="../slideLayouts/slideLayout7.xml"/><Relationship Id="rId5" Type="http://schemas.microsoft.com/office/2007/relationships/hdphoto" Target="../media/hdphoto5.wdp"/><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16.png"/><Relationship Id="rId1" Type="http://schemas.openxmlformats.org/officeDocument/2006/relationships/slideLayout" Target="../slideLayouts/slideLayout7.xml"/><Relationship Id="rId5" Type="http://schemas.openxmlformats.org/officeDocument/2006/relationships/image" Target="../media/image18.jpeg"/><Relationship Id="rId4" Type="http://schemas.openxmlformats.org/officeDocument/2006/relationships/image" Target="../media/image17.jpeg"/></Relationships>
</file>

<file path=ppt/slides/_rels/slide2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7" name="!!1">
            <a:extLst>
              <a:ext uri="{FF2B5EF4-FFF2-40B4-BE49-F238E27FC236}">
                <a16:creationId xmlns:a16="http://schemas.microsoft.com/office/drawing/2014/main" id="{99ADA206-5C65-4AD6-8470-3E43BBB9C2BF}"/>
              </a:ext>
            </a:extLst>
          </p:cNvPr>
          <p:cNvSpPr/>
          <p:nvPr/>
        </p:nvSpPr>
        <p:spPr>
          <a:xfrm>
            <a:off x="3836682" y="1270257"/>
            <a:ext cx="625743" cy="625743"/>
          </a:xfrm>
          <a:prstGeom prst="ellipse">
            <a:avLst/>
          </a:prstGeom>
          <a:solidFill>
            <a:srgbClr val="FFB7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1" name="!!5">
            <a:extLst>
              <a:ext uri="{FF2B5EF4-FFF2-40B4-BE49-F238E27FC236}">
                <a16:creationId xmlns:a16="http://schemas.microsoft.com/office/drawing/2014/main" id="{9B0149FF-2898-414F-9C3D-172F115BAD27}"/>
              </a:ext>
            </a:extLst>
          </p:cNvPr>
          <p:cNvSpPr/>
          <p:nvPr/>
        </p:nvSpPr>
        <p:spPr>
          <a:xfrm>
            <a:off x="373405" y="3063659"/>
            <a:ext cx="730681" cy="730681"/>
          </a:xfrm>
          <a:prstGeom prst="ellipse">
            <a:avLst/>
          </a:prstGeom>
          <a:solidFill>
            <a:srgbClr val="FFB7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0" name="!!3">
            <a:extLst>
              <a:ext uri="{FF2B5EF4-FFF2-40B4-BE49-F238E27FC236}">
                <a16:creationId xmlns:a16="http://schemas.microsoft.com/office/drawing/2014/main" id="{5F1123C4-CFC4-485B-AC5D-0440A58E024F}"/>
              </a:ext>
            </a:extLst>
          </p:cNvPr>
          <p:cNvSpPr/>
          <p:nvPr/>
        </p:nvSpPr>
        <p:spPr>
          <a:xfrm>
            <a:off x="939219" y="806718"/>
            <a:ext cx="1690282" cy="1690282"/>
          </a:xfrm>
          <a:prstGeom prst="ellipse">
            <a:avLst/>
          </a:prstGeom>
          <a:solidFill>
            <a:srgbClr val="219E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9" name="!!2">
            <a:extLst>
              <a:ext uri="{FF2B5EF4-FFF2-40B4-BE49-F238E27FC236}">
                <a16:creationId xmlns:a16="http://schemas.microsoft.com/office/drawing/2014/main" id="{C2421225-7302-4435-A741-2446DC424755}"/>
              </a:ext>
            </a:extLst>
          </p:cNvPr>
          <p:cNvSpPr/>
          <p:nvPr/>
        </p:nvSpPr>
        <p:spPr>
          <a:xfrm>
            <a:off x="1052918" y="3986454"/>
            <a:ext cx="1877555" cy="1877555"/>
          </a:xfrm>
          <a:prstGeom prst="ellipse">
            <a:avLst/>
          </a:prstGeom>
          <a:solidFill>
            <a:srgbClr val="8ECA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5" name="!!MC">
            <a:extLst>
              <a:ext uri="{FF2B5EF4-FFF2-40B4-BE49-F238E27FC236}">
                <a16:creationId xmlns:a16="http://schemas.microsoft.com/office/drawing/2014/main" id="{786FE441-DB3F-4A29-9A30-BF965041A931}"/>
              </a:ext>
            </a:extLst>
          </p:cNvPr>
          <p:cNvSpPr/>
          <p:nvPr/>
        </p:nvSpPr>
        <p:spPr>
          <a:xfrm>
            <a:off x="1052918" y="1369663"/>
            <a:ext cx="4118674" cy="4118674"/>
          </a:xfrm>
          <a:prstGeom prst="ellipse">
            <a:avLst/>
          </a:prstGeom>
          <a:solidFill>
            <a:srgbClr val="0230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6" name="!!Main">
            <a:extLst>
              <a:ext uri="{FF2B5EF4-FFF2-40B4-BE49-F238E27FC236}">
                <a16:creationId xmlns:a16="http://schemas.microsoft.com/office/drawing/2014/main" id="{1A63068B-FC78-4020-9740-2DAD28B6296D}"/>
              </a:ext>
            </a:extLst>
          </p:cNvPr>
          <p:cNvSpPr txBox="1"/>
          <p:nvPr/>
        </p:nvSpPr>
        <p:spPr>
          <a:xfrm>
            <a:off x="6139232" y="2537400"/>
            <a:ext cx="5512231" cy="707886"/>
          </a:xfrm>
          <a:prstGeom prst="rect">
            <a:avLst/>
          </a:prstGeom>
          <a:noFill/>
        </p:spPr>
        <p:txBody>
          <a:bodyPr wrap="square" rtlCol="0">
            <a:spAutoFit/>
          </a:bodyPr>
          <a:lstStyle/>
          <a:p>
            <a:r>
              <a:rPr lang="en-PH" sz="4000" dirty="0" err="1">
                <a:ln>
                  <a:solidFill>
                    <a:sysClr val="windowText" lastClr="000000"/>
                  </a:solidFill>
                </a:ln>
                <a:solidFill>
                  <a:srgbClr val="219EBC"/>
                </a:solidFill>
                <a:latin typeface="Anton" pitchFamily="2" charset="-93"/>
              </a:rPr>
              <a:t>Nhóm</a:t>
            </a:r>
            <a:r>
              <a:rPr lang="en-PH" sz="4000" dirty="0">
                <a:ln>
                  <a:solidFill>
                    <a:sysClr val="windowText" lastClr="000000"/>
                  </a:solidFill>
                </a:ln>
                <a:solidFill>
                  <a:srgbClr val="219EBC"/>
                </a:solidFill>
                <a:latin typeface="Anton" pitchFamily="2" charset="-93"/>
              </a:rPr>
              <a:t> </a:t>
            </a:r>
            <a:r>
              <a:rPr lang="vi-VN" sz="4000" dirty="0">
                <a:ln>
                  <a:solidFill>
                    <a:sysClr val="windowText" lastClr="000000"/>
                  </a:solidFill>
                </a:ln>
                <a:solidFill>
                  <a:srgbClr val="219EBC"/>
                </a:solidFill>
                <a:latin typeface="Anton" pitchFamily="2" charset="-93"/>
              </a:rPr>
              <a:t>11</a:t>
            </a:r>
            <a:endParaRPr lang="en-PH" sz="4000" dirty="0">
              <a:ln>
                <a:solidFill>
                  <a:sysClr val="windowText" lastClr="000000"/>
                </a:solidFill>
              </a:ln>
              <a:solidFill>
                <a:srgbClr val="219EBC"/>
              </a:solidFill>
              <a:latin typeface="Anton" pitchFamily="2" charset="-93"/>
            </a:endParaRPr>
          </a:p>
        </p:txBody>
      </p:sp>
      <p:sp>
        <p:nvSpPr>
          <p:cNvPr id="13" name="!!Sub">
            <a:extLst>
              <a:ext uri="{FF2B5EF4-FFF2-40B4-BE49-F238E27FC236}">
                <a16:creationId xmlns:a16="http://schemas.microsoft.com/office/drawing/2014/main" id="{D01CCA00-6C46-4CA5-89C8-CEAC13DC1949}"/>
              </a:ext>
            </a:extLst>
          </p:cNvPr>
          <p:cNvSpPr txBox="1"/>
          <p:nvPr/>
        </p:nvSpPr>
        <p:spPr>
          <a:xfrm>
            <a:off x="6096000" y="3608279"/>
            <a:ext cx="4246485" cy="830997"/>
          </a:xfrm>
          <a:prstGeom prst="rect">
            <a:avLst/>
          </a:prstGeom>
          <a:noFill/>
        </p:spPr>
        <p:txBody>
          <a:bodyPr wrap="square" rtlCol="0">
            <a:spAutoFit/>
          </a:bodyPr>
          <a:lstStyle/>
          <a:p>
            <a:r>
              <a:rPr lang="en-PH" sz="2400" b="1" dirty="0" err="1">
                <a:latin typeface="Arial" panose="020B0604020202020204" pitchFamily="34" charset="0"/>
                <a:cs typeface="Arial" panose="020B0604020202020204" pitchFamily="34" charset="0"/>
              </a:rPr>
              <a:t>Ứng</a:t>
            </a:r>
            <a:r>
              <a:rPr lang="en-PH" sz="2400" b="1" dirty="0">
                <a:latin typeface="Arial" panose="020B0604020202020204" pitchFamily="34" charset="0"/>
                <a:cs typeface="Arial" panose="020B0604020202020204" pitchFamily="34" charset="0"/>
              </a:rPr>
              <a:t> </a:t>
            </a:r>
            <a:r>
              <a:rPr lang="en-PH" sz="2400" b="1" dirty="0" err="1">
                <a:latin typeface="Arial" panose="020B0604020202020204" pitchFamily="34" charset="0"/>
                <a:cs typeface="Arial" panose="020B0604020202020204" pitchFamily="34" charset="0"/>
              </a:rPr>
              <a:t>dụng</a:t>
            </a:r>
            <a:r>
              <a:rPr lang="en-PH" sz="2400" b="1" dirty="0">
                <a:latin typeface="Arial" panose="020B0604020202020204" pitchFamily="34" charset="0"/>
                <a:cs typeface="Arial" panose="020B0604020202020204" pitchFamily="34" charset="0"/>
              </a:rPr>
              <a:t> IoT </a:t>
            </a:r>
            <a:r>
              <a:rPr lang="vi-VN" sz="2400" b="1" dirty="0">
                <a:latin typeface="Arial" panose="020B0604020202020204" pitchFamily="34" charset="0"/>
                <a:cs typeface="Arial" panose="020B0604020202020204" pitchFamily="34" charset="0"/>
              </a:rPr>
              <a:t>xây dựng Smart Home</a:t>
            </a:r>
            <a:endParaRPr lang="en-PH" sz="2400" b="1" dirty="0">
              <a:latin typeface="Arial" panose="020B0604020202020204" pitchFamily="34" charset="0"/>
              <a:cs typeface="Arial" panose="020B0604020202020204" pitchFamily="34" charset="0"/>
            </a:endParaRPr>
          </a:p>
        </p:txBody>
      </p:sp>
      <p:sp>
        <p:nvSpPr>
          <p:cNvPr id="18" name="!!SubA">
            <a:extLst>
              <a:ext uri="{FF2B5EF4-FFF2-40B4-BE49-F238E27FC236}">
                <a16:creationId xmlns:a16="http://schemas.microsoft.com/office/drawing/2014/main" id="{D1874045-650C-46F0-9A6B-69410CDC71BB}"/>
              </a:ext>
            </a:extLst>
          </p:cNvPr>
          <p:cNvSpPr txBox="1"/>
          <p:nvPr/>
        </p:nvSpPr>
        <p:spPr>
          <a:xfrm>
            <a:off x="738746" y="10644490"/>
            <a:ext cx="4800600" cy="400110"/>
          </a:xfrm>
          <a:prstGeom prst="rect">
            <a:avLst/>
          </a:prstGeom>
          <a:noFill/>
        </p:spPr>
        <p:txBody>
          <a:bodyPr wrap="square" rtlCol="0">
            <a:spAutoFit/>
          </a:bodyPr>
          <a:lstStyle/>
          <a:p>
            <a:pPr algn="just"/>
            <a:r>
              <a:rPr lang="en-PH" sz="2000" dirty="0">
                <a:latin typeface="Biotif" panose="00000500000000000000" pitchFamily="2" charset="0"/>
              </a:rPr>
              <a:t>	</a:t>
            </a:r>
          </a:p>
        </p:txBody>
      </p:sp>
      <p:sp>
        <p:nvSpPr>
          <p:cNvPr id="8" name="!!4">
            <a:extLst>
              <a:ext uri="{FF2B5EF4-FFF2-40B4-BE49-F238E27FC236}">
                <a16:creationId xmlns:a16="http://schemas.microsoft.com/office/drawing/2014/main" id="{8E4CE086-53DB-4D4D-A438-192BCFFD63C7}"/>
              </a:ext>
            </a:extLst>
          </p:cNvPr>
          <p:cNvSpPr/>
          <p:nvPr/>
        </p:nvSpPr>
        <p:spPr>
          <a:xfrm>
            <a:off x="4602836" y="4604591"/>
            <a:ext cx="1126210" cy="1126210"/>
          </a:xfrm>
          <a:prstGeom prst="ellipse">
            <a:avLst/>
          </a:prstGeom>
          <a:solidFill>
            <a:srgbClr val="FFB7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2" name="!!6">
            <a:extLst>
              <a:ext uri="{FF2B5EF4-FFF2-40B4-BE49-F238E27FC236}">
                <a16:creationId xmlns:a16="http://schemas.microsoft.com/office/drawing/2014/main" id="{DCA55227-62F7-4EEE-AF12-EE2B956D4738}"/>
              </a:ext>
            </a:extLst>
          </p:cNvPr>
          <p:cNvSpPr/>
          <p:nvPr/>
        </p:nvSpPr>
        <p:spPr>
          <a:xfrm>
            <a:off x="4666868" y="1478918"/>
            <a:ext cx="1199745" cy="1199745"/>
          </a:xfrm>
          <a:prstGeom prst="ellipse">
            <a:avLst/>
          </a:prstGeom>
          <a:solidFill>
            <a:srgbClr val="219E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5" name="!!About">
            <a:extLst>
              <a:ext uri="{FF2B5EF4-FFF2-40B4-BE49-F238E27FC236}">
                <a16:creationId xmlns:a16="http://schemas.microsoft.com/office/drawing/2014/main" id="{6ECB1395-18D7-458C-8407-90217CD2D551}"/>
              </a:ext>
            </a:extLst>
          </p:cNvPr>
          <p:cNvSpPr txBox="1"/>
          <p:nvPr/>
        </p:nvSpPr>
        <p:spPr>
          <a:xfrm>
            <a:off x="738746" y="7732373"/>
            <a:ext cx="6814686" cy="1015663"/>
          </a:xfrm>
          <a:prstGeom prst="rect">
            <a:avLst/>
          </a:prstGeom>
          <a:noFill/>
        </p:spPr>
        <p:txBody>
          <a:bodyPr wrap="none" rtlCol="0">
            <a:spAutoFit/>
          </a:bodyPr>
          <a:lstStyle/>
          <a:p>
            <a:r>
              <a:rPr lang="en-PH" sz="6000">
                <a:ln>
                  <a:solidFill>
                    <a:schemeClr val="tx1"/>
                  </a:solidFill>
                </a:ln>
                <a:solidFill>
                  <a:srgbClr val="219EBC"/>
                </a:solidFill>
                <a:latin typeface="Anton" pitchFamily="2" charset="-93"/>
              </a:rPr>
              <a:t>MÔN HỌC THUYẾT TRÌNH</a:t>
            </a:r>
            <a:endParaRPr lang="en-PH" sz="6000" dirty="0">
              <a:ln>
                <a:solidFill>
                  <a:schemeClr val="tx1"/>
                </a:solidFill>
              </a:ln>
              <a:solidFill>
                <a:srgbClr val="219EBC"/>
              </a:solidFill>
              <a:latin typeface="Anton" pitchFamily="2" charset="-93"/>
            </a:endParaRPr>
          </a:p>
        </p:txBody>
      </p:sp>
      <p:pic>
        <p:nvPicPr>
          <p:cNvPr id="4" name="Picture 3">
            <a:extLst>
              <a:ext uri="{FF2B5EF4-FFF2-40B4-BE49-F238E27FC236}">
                <a16:creationId xmlns:a16="http://schemas.microsoft.com/office/drawing/2014/main" id="{AB39172B-E2DF-4189-B02B-9C4401AB0C20}"/>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4129" b="99355" l="7845" r="90169">
                        <a14:foregroundMark x1="36048" y1="47742" x2="36048" y2="47742"/>
                        <a14:foregroundMark x1="50645" y1="47484" x2="50645" y2="47484"/>
                        <a14:foregroundMark x1="34955" y1="11355" x2="34955" y2="11355"/>
                        <a14:foregroundMark x1="57200" y1="8516" x2="57200" y2="8516"/>
                        <a14:foregroundMark x1="50149" y1="4903" x2="50149" y2="4903"/>
                        <a14:foregroundMark x1="90169" y1="55484" x2="90169" y2="55484"/>
                        <a14:foregroundMark x1="56207" y1="42710" x2="56207" y2="42710"/>
                        <a14:foregroundMark x1="69712" y1="89935" x2="69712" y2="89935"/>
                        <a14:foregroundMark x1="57696" y1="91355" x2="57696" y2="91355"/>
                        <a14:foregroundMark x1="45482" y1="94323" x2="45482" y2="94323"/>
                        <a14:foregroundMark x1="46276" y1="99355" x2="46276" y2="99355"/>
                        <a14:foregroundMark x1="7845" y1="51613" x2="7845" y2="51613"/>
                        <a14:backgroundMark x1="7845" y1="15742" x2="7845" y2="15742"/>
                        <a14:backgroundMark x1="8044" y1="15484" x2="8044" y2="15484"/>
                        <a14:backgroundMark x1="8342" y1="15226" x2="8342" y2="15226"/>
                        <a14:backgroundMark x1="8342" y1="15226" x2="8342" y2="15226"/>
                      </a14:backgroundRemoval>
                    </a14:imgEffect>
                  </a14:imgLayer>
                </a14:imgProps>
              </a:ext>
            </a:extLst>
          </a:blip>
          <a:stretch>
            <a:fillRect/>
          </a:stretch>
        </p:blipFill>
        <p:spPr>
          <a:xfrm>
            <a:off x="939219" y="1369663"/>
            <a:ext cx="4232373" cy="4009418"/>
          </a:xfrm>
          <a:prstGeom prst="rect">
            <a:avLst/>
          </a:prstGeom>
        </p:spPr>
      </p:pic>
      <p:sp>
        <p:nvSpPr>
          <p:cNvPr id="14" name="TextBox 13">
            <a:extLst>
              <a:ext uri="{FF2B5EF4-FFF2-40B4-BE49-F238E27FC236}">
                <a16:creationId xmlns:a16="http://schemas.microsoft.com/office/drawing/2014/main" id="{46FF7B8A-C16E-4D0C-9DCA-A9961367D997}"/>
              </a:ext>
            </a:extLst>
          </p:cNvPr>
          <p:cNvSpPr txBox="1"/>
          <p:nvPr/>
        </p:nvSpPr>
        <p:spPr>
          <a:xfrm>
            <a:off x="6139232" y="1651859"/>
            <a:ext cx="5928837" cy="707886"/>
          </a:xfrm>
          <a:prstGeom prst="rect">
            <a:avLst/>
          </a:prstGeom>
          <a:noFill/>
        </p:spPr>
        <p:txBody>
          <a:bodyPr wrap="square" rtlCol="0">
            <a:spAutoFit/>
          </a:bodyPr>
          <a:lstStyle/>
          <a:p>
            <a:r>
              <a:rPr lang="vi-VN" sz="4000" dirty="0">
                <a:ln>
                  <a:solidFill>
                    <a:sysClr val="windowText" lastClr="000000"/>
                  </a:solidFill>
                </a:ln>
                <a:solidFill>
                  <a:srgbClr val="219EBC"/>
                </a:solidFill>
                <a:latin typeface="Anton" pitchFamily="2" charset="-93"/>
              </a:rPr>
              <a:t>Nghiên cứu khoa học</a:t>
            </a:r>
            <a:endParaRPr lang="en-US" sz="4000" dirty="0"/>
          </a:p>
        </p:txBody>
      </p:sp>
      <p:grpSp>
        <p:nvGrpSpPr>
          <p:cNvPr id="16" name="!!n1">
            <a:extLst>
              <a:ext uri="{FF2B5EF4-FFF2-40B4-BE49-F238E27FC236}">
                <a16:creationId xmlns:a16="http://schemas.microsoft.com/office/drawing/2014/main" id="{D7164B11-F193-4F37-A107-36433DFB3F1C}"/>
              </a:ext>
            </a:extLst>
          </p:cNvPr>
          <p:cNvGrpSpPr/>
          <p:nvPr/>
        </p:nvGrpSpPr>
        <p:grpSpPr>
          <a:xfrm>
            <a:off x="6652656" y="8748036"/>
            <a:ext cx="2802113" cy="3315588"/>
            <a:chOff x="432154" y="2856499"/>
            <a:chExt cx="2802113" cy="3450286"/>
          </a:xfrm>
          <a:effectLst>
            <a:outerShdw blurRad="50800" dist="38100" dir="5400000" algn="t" rotWithShape="0">
              <a:prstClr val="black">
                <a:alpha val="40000"/>
              </a:prstClr>
            </a:outerShdw>
          </a:effectLst>
        </p:grpSpPr>
        <p:sp>
          <p:nvSpPr>
            <p:cNvPr id="17" name="Rectangle: Rounded Corners 16">
              <a:extLst>
                <a:ext uri="{FF2B5EF4-FFF2-40B4-BE49-F238E27FC236}">
                  <a16:creationId xmlns:a16="http://schemas.microsoft.com/office/drawing/2014/main" id="{00E8647A-7585-4968-A77F-EC1F80D66BD1}"/>
                </a:ext>
              </a:extLst>
            </p:cNvPr>
            <p:cNvSpPr/>
            <p:nvPr/>
          </p:nvSpPr>
          <p:spPr>
            <a:xfrm>
              <a:off x="432154" y="2856499"/>
              <a:ext cx="2802113" cy="3450286"/>
            </a:xfrm>
            <a:prstGeom prst="roundRect">
              <a:avLst>
                <a:gd name="adj" fmla="val 11096"/>
              </a:avLst>
            </a:prstGeom>
            <a:solidFill>
              <a:srgbClr val="FFB7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9" name="Rectangle: Rounded Corners 18">
              <a:extLst>
                <a:ext uri="{FF2B5EF4-FFF2-40B4-BE49-F238E27FC236}">
                  <a16:creationId xmlns:a16="http://schemas.microsoft.com/office/drawing/2014/main" id="{60A2C677-8C9B-4B28-AAAC-E3DAA36389E4}"/>
                </a:ext>
              </a:extLst>
            </p:cNvPr>
            <p:cNvSpPr/>
            <p:nvPr/>
          </p:nvSpPr>
          <p:spPr>
            <a:xfrm>
              <a:off x="579980" y="2976078"/>
              <a:ext cx="2544858" cy="2303455"/>
            </a:xfrm>
            <a:prstGeom prst="roundRect">
              <a:avLst>
                <a:gd name="adj" fmla="val 963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20" name="TextBox 19">
              <a:extLst>
                <a:ext uri="{FF2B5EF4-FFF2-40B4-BE49-F238E27FC236}">
                  <a16:creationId xmlns:a16="http://schemas.microsoft.com/office/drawing/2014/main" id="{24806E5E-7DCA-4DBC-BF6A-E36AB0A4BA89}"/>
                </a:ext>
              </a:extLst>
            </p:cNvPr>
            <p:cNvSpPr txBox="1"/>
            <p:nvPr/>
          </p:nvSpPr>
          <p:spPr>
            <a:xfrm>
              <a:off x="964542" y="5439216"/>
              <a:ext cx="1737335" cy="707886"/>
            </a:xfrm>
            <a:prstGeom prst="rect">
              <a:avLst/>
            </a:prstGeom>
            <a:noFill/>
          </p:spPr>
          <p:txBody>
            <a:bodyPr wrap="none" rtlCol="0">
              <a:spAutoFit/>
            </a:bodyPr>
            <a:lstStyle/>
            <a:p>
              <a:pPr algn="ctr"/>
              <a:r>
                <a:rPr lang="en-PH" sz="2000" dirty="0">
                  <a:latin typeface="Biotif Black" panose="00000500000000000000" pitchFamily="2" charset="0"/>
                </a:rPr>
                <a:t>TRẦN VĂN ĐẠT</a:t>
              </a:r>
            </a:p>
            <a:p>
              <a:pPr algn="ctr"/>
              <a:r>
                <a:rPr lang="en-PH" sz="2000" dirty="0">
                  <a:latin typeface="Biotif Black" panose="00000500000000000000" pitchFamily="2" charset="0"/>
                </a:rPr>
                <a:t>211214176</a:t>
              </a:r>
            </a:p>
          </p:txBody>
        </p:sp>
      </p:grpSp>
      <p:grpSp>
        <p:nvGrpSpPr>
          <p:cNvPr id="21" name="!!n3">
            <a:extLst>
              <a:ext uri="{FF2B5EF4-FFF2-40B4-BE49-F238E27FC236}">
                <a16:creationId xmlns:a16="http://schemas.microsoft.com/office/drawing/2014/main" id="{FE29D671-CE4B-4824-BC78-481E872D1C21}"/>
              </a:ext>
            </a:extLst>
          </p:cNvPr>
          <p:cNvGrpSpPr/>
          <p:nvPr/>
        </p:nvGrpSpPr>
        <p:grpSpPr>
          <a:xfrm>
            <a:off x="14556057" y="6444395"/>
            <a:ext cx="2936057" cy="3525044"/>
            <a:chOff x="415402" y="2802062"/>
            <a:chExt cx="2802113" cy="2647785"/>
          </a:xfrm>
          <a:effectLst>
            <a:outerShdw blurRad="50800" dist="38100" dir="5400000" algn="t" rotWithShape="0">
              <a:prstClr val="black">
                <a:alpha val="40000"/>
              </a:prstClr>
            </a:outerShdw>
          </a:effectLst>
        </p:grpSpPr>
        <p:sp>
          <p:nvSpPr>
            <p:cNvPr id="22" name="Rectangle: Rounded Corners 21">
              <a:extLst>
                <a:ext uri="{FF2B5EF4-FFF2-40B4-BE49-F238E27FC236}">
                  <a16:creationId xmlns:a16="http://schemas.microsoft.com/office/drawing/2014/main" id="{58F051D2-B5D6-4283-B416-B14553069DAB}"/>
                </a:ext>
              </a:extLst>
            </p:cNvPr>
            <p:cNvSpPr/>
            <p:nvPr/>
          </p:nvSpPr>
          <p:spPr>
            <a:xfrm>
              <a:off x="415402" y="2802062"/>
              <a:ext cx="2802113" cy="2647785"/>
            </a:xfrm>
            <a:prstGeom prst="roundRect">
              <a:avLst>
                <a:gd name="adj" fmla="val 11096"/>
              </a:avLst>
            </a:prstGeom>
            <a:solidFill>
              <a:srgbClr val="0230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23" name="Rectangle: Rounded Corners 22">
              <a:extLst>
                <a:ext uri="{FF2B5EF4-FFF2-40B4-BE49-F238E27FC236}">
                  <a16:creationId xmlns:a16="http://schemas.microsoft.com/office/drawing/2014/main" id="{4092C14D-3354-464F-B027-8765666991D8}"/>
                </a:ext>
              </a:extLst>
            </p:cNvPr>
            <p:cNvSpPr/>
            <p:nvPr/>
          </p:nvSpPr>
          <p:spPr>
            <a:xfrm>
              <a:off x="544030" y="2976078"/>
              <a:ext cx="2544858" cy="1652851"/>
            </a:xfrm>
            <a:prstGeom prst="roundRect">
              <a:avLst>
                <a:gd name="adj" fmla="val 963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24" name="TextBox 23">
              <a:extLst>
                <a:ext uri="{FF2B5EF4-FFF2-40B4-BE49-F238E27FC236}">
                  <a16:creationId xmlns:a16="http://schemas.microsoft.com/office/drawing/2014/main" id="{B425B325-7495-4CD5-A4B1-E42B46A62A95}"/>
                </a:ext>
              </a:extLst>
            </p:cNvPr>
            <p:cNvSpPr txBox="1"/>
            <p:nvPr/>
          </p:nvSpPr>
          <p:spPr>
            <a:xfrm>
              <a:off x="540004" y="4741298"/>
              <a:ext cx="2677511" cy="531718"/>
            </a:xfrm>
            <a:prstGeom prst="rect">
              <a:avLst/>
            </a:prstGeom>
            <a:noFill/>
          </p:spPr>
          <p:txBody>
            <a:bodyPr wrap="square" rtlCol="0">
              <a:spAutoFit/>
            </a:bodyPr>
            <a:lstStyle/>
            <a:p>
              <a:pPr algn="ctr"/>
              <a:r>
                <a:rPr lang="en-PH" sz="2000" dirty="0">
                  <a:solidFill>
                    <a:schemeClr val="bg1"/>
                  </a:solidFill>
                  <a:latin typeface="Biotif Black" panose="00000500000000000000" pitchFamily="2" charset="0"/>
                </a:rPr>
                <a:t>NGUYỄN TẤT HÙNG</a:t>
              </a:r>
            </a:p>
            <a:p>
              <a:pPr algn="ctr"/>
              <a:r>
                <a:rPr lang="en-PH" sz="2000" dirty="0">
                  <a:solidFill>
                    <a:schemeClr val="bg1"/>
                  </a:solidFill>
                  <a:latin typeface="Biotif Black" panose="00000500000000000000" pitchFamily="2" charset="0"/>
                </a:rPr>
                <a:t>211242244</a:t>
              </a:r>
            </a:p>
          </p:txBody>
        </p:sp>
      </p:grpSp>
      <p:sp>
        <p:nvSpPr>
          <p:cNvPr id="25" name="TextBox 24">
            <a:extLst>
              <a:ext uri="{FF2B5EF4-FFF2-40B4-BE49-F238E27FC236}">
                <a16:creationId xmlns:a16="http://schemas.microsoft.com/office/drawing/2014/main" id="{5F617097-E29F-5ED8-18C3-64D33992B8E7}"/>
              </a:ext>
            </a:extLst>
          </p:cNvPr>
          <p:cNvSpPr txBox="1"/>
          <p:nvPr/>
        </p:nvSpPr>
        <p:spPr>
          <a:xfrm>
            <a:off x="6123464" y="4920375"/>
            <a:ext cx="5178425" cy="417871"/>
          </a:xfrm>
          <a:prstGeom prst="rect">
            <a:avLst/>
          </a:prstGeom>
          <a:noFill/>
        </p:spPr>
        <p:txBody>
          <a:bodyPr wrap="square">
            <a:spAutoFit/>
          </a:bodyPr>
          <a:lstStyle/>
          <a:p>
            <a:pPr marL="0" marR="0" lvl="0" indent="0" algn="l" defTabSz="914400" rtl="0" eaLnBrk="1" fontAlgn="auto" latinLnBrk="0" hangingPunct="1">
              <a:lnSpc>
                <a:spcPct val="115000"/>
              </a:lnSpc>
              <a:spcBef>
                <a:spcPts val="0"/>
              </a:spcBef>
              <a:spcAft>
                <a:spcPts val="0"/>
              </a:spcAft>
              <a:buClrTx/>
              <a:buSzTx/>
              <a:buFontTx/>
              <a:buNone/>
              <a:tabLst/>
              <a:defRPr/>
            </a:pPr>
            <a:r>
              <a:rPr lang="vi-VN" sz="2000" dirty="0">
                <a:effectLst/>
                <a:latin typeface="+mj-lt"/>
              </a:rPr>
              <a:t>Giảng viên hướng dẫn: </a:t>
            </a:r>
            <a:r>
              <a:rPr lang="vi-VN" sz="2000" kern="1200" dirty="0">
                <a:solidFill>
                  <a:schemeClr val="dk1"/>
                </a:solidFill>
                <a:effectLst/>
                <a:latin typeface="+mj-lt"/>
                <a:ea typeface="+mn-ea"/>
                <a:cs typeface="+mn-cs"/>
              </a:rPr>
              <a:t>Ths. Nguyễn Lê Minh</a:t>
            </a:r>
            <a:endParaRPr lang="vi-VN" sz="2000" kern="1200" dirty="0">
              <a:solidFill>
                <a:schemeClr val="dk1"/>
              </a:solidFill>
              <a:effectLst/>
              <a:latin typeface="+mj-lt"/>
              <a:ea typeface="Arial" panose="020B0604020202020204" pitchFamily="34" charset="0"/>
              <a:cs typeface="+mn-cs"/>
            </a:endParaRPr>
          </a:p>
        </p:txBody>
      </p:sp>
    </p:spTree>
    <p:extLst>
      <p:ext uri="{BB962C8B-B14F-4D97-AF65-F5344CB8AC3E}">
        <p14:creationId xmlns:p14="http://schemas.microsoft.com/office/powerpoint/2010/main" val="18038869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MC">
            <a:extLst>
              <a:ext uri="{FF2B5EF4-FFF2-40B4-BE49-F238E27FC236}">
                <a16:creationId xmlns:a16="http://schemas.microsoft.com/office/drawing/2014/main" id="{F2949FD5-DC8B-4F61-8E3A-3083C55BEB95}"/>
              </a:ext>
            </a:extLst>
          </p:cNvPr>
          <p:cNvSpPr/>
          <p:nvPr/>
        </p:nvSpPr>
        <p:spPr>
          <a:xfrm>
            <a:off x="-3720586" y="-5710346"/>
            <a:ext cx="19633172" cy="19633172"/>
          </a:xfrm>
          <a:prstGeom prst="ellipse">
            <a:avLst/>
          </a:prstGeom>
          <a:solidFill>
            <a:srgbClr val="0230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13" name="!!5">
            <a:extLst>
              <a:ext uri="{FF2B5EF4-FFF2-40B4-BE49-F238E27FC236}">
                <a16:creationId xmlns:a16="http://schemas.microsoft.com/office/drawing/2014/main" id="{6DC39554-2795-48AD-B60C-112F26DBB6F4}"/>
              </a:ext>
            </a:extLst>
          </p:cNvPr>
          <p:cNvSpPr/>
          <p:nvPr/>
        </p:nvSpPr>
        <p:spPr>
          <a:xfrm>
            <a:off x="1131626" y="4020242"/>
            <a:ext cx="10081344" cy="10081344"/>
          </a:xfrm>
          <a:prstGeom prst="ellipse">
            <a:avLst/>
          </a:prstGeom>
          <a:solidFill>
            <a:srgbClr val="FB85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9" name="!!5">
            <a:extLst>
              <a:ext uri="{FF2B5EF4-FFF2-40B4-BE49-F238E27FC236}">
                <a16:creationId xmlns:a16="http://schemas.microsoft.com/office/drawing/2014/main" id="{3F64D4C8-0BC0-475E-865E-54EE6425A94A}"/>
              </a:ext>
            </a:extLst>
          </p:cNvPr>
          <p:cNvSpPr/>
          <p:nvPr/>
        </p:nvSpPr>
        <p:spPr>
          <a:xfrm>
            <a:off x="2355963" y="4259019"/>
            <a:ext cx="7461086" cy="7461086"/>
          </a:xfrm>
          <a:prstGeom prst="ellipse">
            <a:avLst/>
          </a:prstGeom>
          <a:solidFill>
            <a:srgbClr val="FFB7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2" name="TextBox 11">
            <a:extLst>
              <a:ext uri="{FF2B5EF4-FFF2-40B4-BE49-F238E27FC236}">
                <a16:creationId xmlns:a16="http://schemas.microsoft.com/office/drawing/2014/main" id="{585C366D-8618-4A31-8B0B-6D04B5E8C5BA}"/>
              </a:ext>
            </a:extLst>
          </p:cNvPr>
          <p:cNvSpPr txBox="1"/>
          <p:nvPr/>
        </p:nvSpPr>
        <p:spPr>
          <a:xfrm>
            <a:off x="2960554" y="2320071"/>
            <a:ext cx="6270892" cy="400110"/>
          </a:xfrm>
          <a:prstGeom prst="rect">
            <a:avLst/>
          </a:prstGeom>
          <a:noFill/>
        </p:spPr>
        <p:txBody>
          <a:bodyPr wrap="square" rtlCol="0">
            <a:spAutoFit/>
          </a:bodyPr>
          <a:lstStyle/>
          <a:p>
            <a:pPr algn="just"/>
            <a:r>
              <a:rPr lang="en-PH" sz="2000" dirty="0">
                <a:solidFill>
                  <a:schemeClr val="bg1"/>
                </a:solidFill>
                <a:latin typeface="Biotif" panose="00000500000000000000" pitchFamily="2" charset="0"/>
              </a:rPr>
              <a:t>	</a:t>
            </a:r>
          </a:p>
        </p:txBody>
      </p:sp>
      <p:sp>
        <p:nvSpPr>
          <p:cNvPr id="16" name="!!T1">
            <a:extLst>
              <a:ext uri="{FF2B5EF4-FFF2-40B4-BE49-F238E27FC236}">
                <a16:creationId xmlns:a16="http://schemas.microsoft.com/office/drawing/2014/main" id="{CEF79A33-11F4-4E4A-819B-EE42B58EEBA0}"/>
              </a:ext>
            </a:extLst>
          </p:cNvPr>
          <p:cNvSpPr/>
          <p:nvPr/>
        </p:nvSpPr>
        <p:spPr>
          <a:xfrm>
            <a:off x="-19540186" y="559147"/>
            <a:ext cx="6965750" cy="1084882"/>
          </a:xfrm>
          <a:prstGeom prst="roundRect">
            <a:avLst>
              <a:gd name="adj" fmla="val 50000"/>
            </a:avLst>
          </a:prstGeom>
          <a:solidFill>
            <a:schemeClr val="bg1">
              <a:lumMod val="95000"/>
            </a:schemeClr>
          </a:solidFill>
          <a:ln>
            <a:noFill/>
          </a:ln>
          <a:effectLst>
            <a:outerShdw blurRad="50800" dist="38100" dir="5400000" algn="t" rotWithShape="0">
              <a:prstClr val="black">
                <a:alpha val="40000"/>
              </a:prstClr>
            </a:outerShdw>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PH" sz="3200">
                <a:solidFill>
                  <a:schemeClr val="bg1">
                    <a:lumMod val="50000"/>
                  </a:schemeClr>
                </a:solidFill>
                <a:latin typeface="Biotif Black" panose="00000500000000000000" pitchFamily="2" charset="0"/>
              </a:rPr>
              <a:t>Nội dung 1</a:t>
            </a:r>
            <a:endParaRPr lang="en-PH" sz="3200" dirty="0">
              <a:solidFill>
                <a:schemeClr val="bg1">
                  <a:lumMod val="50000"/>
                </a:schemeClr>
              </a:solidFill>
              <a:latin typeface="Biotif Black" panose="00000500000000000000" pitchFamily="2" charset="0"/>
            </a:endParaRPr>
          </a:p>
        </p:txBody>
      </p:sp>
      <p:sp>
        <p:nvSpPr>
          <p:cNvPr id="17" name="!!T2">
            <a:extLst>
              <a:ext uri="{FF2B5EF4-FFF2-40B4-BE49-F238E27FC236}">
                <a16:creationId xmlns:a16="http://schemas.microsoft.com/office/drawing/2014/main" id="{A359CADE-B244-4701-8768-40C5A198CC07}"/>
              </a:ext>
            </a:extLst>
          </p:cNvPr>
          <p:cNvSpPr/>
          <p:nvPr/>
        </p:nvSpPr>
        <p:spPr>
          <a:xfrm>
            <a:off x="-12169535" y="513469"/>
            <a:ext cx="6965750" cy="1084882"/>
          </a:xfrm>
          <a:prstGeom prst="roundRect">
            <a:avLst>
              <a:gd name="adj" fmla="val 50000"/>
            </a:avLst>
          </a:prstGeom>
          <a:solidFill>
            <a:schemeClr val="bg1">
              <a:lumMod val="95000"/>
            </a:schemeClr>
          </a:solidFill>
          <a:ln>
            <a:noFill/>
          </a:ln>
          <a:effectLst>
            <a:outerShdw blurRad="50800" dist="38100" dir="5400000" algn="t" rotWithShape="0">
              <a:prstClr val="black">
                <a:alpha val="40000"/>
              </a:prstClr>
            </a:outerShdw>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PH" sz="3200">
                <a:solidFill>
                  <a:schemeClr val="bg1">
                    <a:lumMod val="50000"/>
                  </a:schemeClr>
                </a:solidFill>
                <a:latin typeface="Biotif Black" panose="00000500000000000000" pitchFamily="2" charset="0"/>
              </a:rPr>
              <a:t>Nội dung 2</a:t>
            </a:r>
            <a:endParaRPr lang="en-PH" sz="3200" dirty="0">
              <a:solidFill>
                <a:schemeClr val="bg1">
                  <a:lumMod val="50000"/>
                </a:schemeClr>
              </a:solidFill>
              <a:latin typeface="Biotif Black" panose="00000500000000000000" pitchFamily="2" charset="0"/>
            </a:endParaRPr>
          </a:p>
        </p:txBody>
      </p:sp>
      <p:sp>
        <p:nvSpPr>
          <p:cNvPr id="18" name="!T3">
            <a:extLst>
              <a:ext uri="{FF2B5EF4-FFF2-40B4-BE49-F238E27FC236}">
                <a16:creationId xmlns:a16="http://schemas.microsoft.com/office/drawing/2014/main" id="{F91649F4-8EC8-4841-AE5D-9C9F2E9EFEFF}"/>
              </a:ext>
            </a:extLst>
          </p:cNvPr>
          <p:cNvSpPr/>
          <p:nvPr/>
        </p:nvSpPr>
        <p:spPr>
          <a:xfrm>
            <a:off x="-4778205" y="548034"/>
            <a:ext cx="6965750" cy="1084882"/>
          </a:xfrm>
          <a:prstGeom prst="roundRect">
            <a:avLst>
              <a:gd name="adj" fmla="val 50000"/>
            </a:avLst>
          </a:prstGeom>
          <a:solidFill>
            <a:schemeClr val="bg1">
              <a:lumMod val="95000"/>
            </a:schemeClr>
          </a:solidFill>
          <a:ln>
            <a:noFill/>
          </a:ln>
          <a:effectLst>
            <a:outerShdw blurRad="50800" dist="38100" dir="5400000" algn="t" rotWithShape="0">
              <a:prstClr val="black">
                <a:alpha val="40000"/>
              </a:prstClr>
            </a:outerShdw>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PH" sz="3200">
                <a:solidFill>
                  <a:schemeClr val="bg1">
                    <a:lumMod val="50000"/>
                  </a:schemeClr>
                </a:solidFill>
                <a:latin typeface="Biotif Black" panose="00000500000000000000" pitchFamily="2" charset="0"/>
              </a:rPr>
              <a:t>Nội dung 3</a:t>
            </a:r>
            <a:endParaRPr lang="en-PH" sz="3200" dirty="0">
              <a:solidFill>
                <a:schemeClr val="bg1">
                  <a:lumMod val="50000"/>
                </a:schemeClr>
              </a:solidFill>
              <a:latin typeface="Biotif Black" panose="00000500000000000000" pitchFamily="2" charset="0"/>
            </a:endParaRPr>
          </a:p>
        </p:txBody>
      </p:sp>
      <p:sp>
        <p:nvSpPr>
          <p:cNvPr id="19" name="!!T4">
            <a:extLst>
              <a:ext uri="{FF2B5EF4-FFF2-40B4-BE49-F238E27FC236}">
                <a16:creationId xmlns:a16="http://schemas.microsoft.com/office/drawing/2014/main" id="{18E9D0B2-5370-4651-849B-FCC23E6B737A}"/>
              </a:ext>
            </a:extLst>
          </p:cNvPr>
          <p:cNvSpPr/>
          <p:nvPr/>
        </p:nvSpPr>
        <p:spPr>
          <a:xfrm>
            <a:off x="2613125" y="513469"/>
            <a:ext cx="6965750" cy="1084882"/>
          </a:xfrm>
          <a:prstGeom prst="roundRect">
            <a:avLst>
              <a:gd name="adj" fmla="val 50000"/>
            </a:avLst>
          </a:prstGeom>
          <a:solidFill>
            <a:schemeClr val="bg1">
              <a:lumMod val="95000"/>
            </a:schemeClr>
          </a:solidFill>
          <a:ln>
            <a:noFill/>
          </a:ln>
          <a:effectLst>
            <a:outerShdw blurRad="50800" dist="38100" dir="5400000" algn="t" rotWithShape="0">
              <a:prstClr val="black">
                <a:alpha val="40000"/>
              </a:prstClr>
            </a:outerShdw>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3200" dirty="0">
                <a:solidFill>
                  <a:schemeClr val="bg1">
                    <a:lumMod val="50000"/>
                  </a:schemeClr>
                </a:solidFill>
                <a:latin typeface="Biotif Black" panose="00000500000000000000" pitchFamily="2" charset="0"/>
              </a:rPr>
              <a:t>Cảm biến khí gas MQ - 135</a:t>
            </a:r>
            <a:endParaRPr lang="en-PH" sz="3200" dirty="0">
              <a:solidFill>
                <a:schemeClr val="bg1">
                  <a:lumMod val="50000"/>
                </a:schemeClr>
              </a:solidFill>
              <a:latin typeface="Biotif Black" panose="00000500000000000000" pitchFamily="2" charset="0"/>
            </a:endParaRPr>
          </a:p>
        </p:txBody>
      </p:sp>
      <p:sp>
        <p:nvSpPr>
          <p:cNvPr id="11" name="!!6">
            <a:extLst>
              <a:ext uri="{FF2B5EF4-FFF2-40B4-BE49-F238E27FC236}">
                <a16:creationId xmlns:a16="http://schemas.microsoft.com/office/drawing/2014/main" id="{5D7E655F-F7E0-4155-A712-1C03BCD7CCD0}"/>
              </a:ext>
            </a:extLst>
          </p:cNvPr>
          <p:cNvSpPr/>
          <p:nvPr/>
        </p:nvSpPr>
        <p:spPr>
          <a:xfrm>
            <a:off x="-4478675" y="-707195"/>
            <a:ext cx="7339165" cy="7339165"/>
          </a:xfrm>
          <a:prstGeom prst="ellipse">
            <a:avLst/>
          </a:prstGeom>
          <a:solidFill>
            <a:srgbClr val="8ECA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0" name="!!3">
            <a:extLst>
              <a:ext uri="{FF2B5EF4-FFF2-40B4-BE49-F238E27FC236}">
                <a16:creationId xmlns:a16="http://schemas.microsoft.com/office/drawing/2014/main" id="{EECCB5F6-2AE7-4C3C-9F63-C281A770533F}"/>
              </a:ext>
            </a:extLst>
          </p:cNvPr>
          <p:cNvSpPr/>
          <p:nvPr/>
        </p:nvSpPr>
        <p:spPr>
          <a:xfrm>
            <a:off x="9653472" y="0"/>
            <a:ext cx="6965750" cy="6965750"/>
          </a:xfrm>
          <a:prstGeom prst="ellipse">
            <a:avLst/>
          </a:prstGeom>
          <a:solidFill>
            <a:srgbClr val="8ECA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2" name="TextBox 1">
            <a:extLst>
              <a:ext uri="{FF2B5EF4-FFF2-40B4-BE49-F238E27FC236}">
                <a16:creationId xmlns:a16="http://schemas.microsoft.com/office/drawing/2014/main" id="{3164EA93-5E46-294E-D33B-9D66EAC462CE}"/>
              </a:ext>
            </a:extLst>
          </p:cNvPr>
          <p:cNvSpPr txBox="1"/>
          <p:nvPr/>
        </p:nvSpPr>
        <p:spPr>
          <a:xfrm>
            <a:off x="3858117" y="2056298"/>
            <a:ext cx="4238626" cy="1477328"/>
          </a:xfrm>
          <a:prstGeom prst="rect">
            <a:avLst/>
          </a:prstGeom>
          <a:noFill/>
        </p:spPr>
        <p:txBody>
          <a:bodyPr wrap="square" rtlCol="0">
            <a:spAutoFit/>
          </a:bodyPr>
          <a:lstStyle/>
          <a:p>
            <a:pPr algn="just"/>
            <a:r>
              <a:rPr lang="vi-VN" sz="1800" dirty="0">
                <a:solidFill>
                  <a:schemeClr val="bg1"/>
                </a:solidFill>
                <a:effectLst/>
                <a:latin typeface="Times New Roman" panose="02020603050405020304" pitchFamily="18" charset="0"/>
                <a:ea typeface="Yu Gothic" panose="020B0400000000000000" pitchFamily="34" charset="-128"/>
              </a:rPr>
              <a:t>MQ-135 thường được dùng trong các thiết bị kiểm tra chất lượng không khí bên trong các khu nhà ở, phòng thí nghiệm,... nó có thể nhận biết được các chất NH3, Ancol, Benzen, khói, CO2,Gas,…</a:t>
            </a:r>
            <a:endParaRPr lang="vi-VN" dirty="0">
              <a:solidFill>
                <a:schemeClr val="bg1"/>
              </a:solidFill>
            </a:endParaRPr>
          </a:p>
        </p:txBody>
      </p:sp>
      <p:pic>
        <p:nvPicPr>
          <p:cNvPr id="4098" name="Picture 2">
            <a:extLst>
              <a:ext uri="{FF2B5EF4-FFF2-40B4-BE49-F238E27FC236}">
                <a16:creationId xmlns:a16="http://schemas.microsoft.com/office/drawing/2014/main" id="{0B644368-F1DD-4F87-7A59-454CC889212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02921" y="4043081"/>
            <a:ext cx="3549017" cy="24932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63946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MC">
            <a:extLst>
              <a:ext uri="{FF2B5EF4-FFF2-40B4-BE49-F238E27FC236}">
                <a16:creationId xmlns:a16="http://schemas.microsoft.com/office/drawing/2014/main" id="{F2949FD5-DC8B-4F61-8E3A-3083C55BEB95}"/>
              </a:ext>
            </a:extLst>
          </p:cNvPr>
          <p:cNvSpPr/>
          <p:nvPr/>
        </p:nvSpPr>
        <p:spPr>
          <a:xfrm>
            <a:off x="-3720586" y="-5710346"/>
            <a:ext cx="19633172" cy="19633172"/>
          </a:xfrm>
          <a:prstGeom prst="ellipse">
            <a:avLst/>
          </a:prstGeom>
          <a:solidFill>
            <a:srgbClr val="0230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13" name="!!5">
            <a:extLst>
              <a:ext uri="{FF2B5EF4-FFF2-40B4-BE49-F238E27FC236}">
                <a16:creationId xmlns:a16="http://schemas.microsoft.com/office/drawing/2014/main" id="{6DC39554-2795-48AD-B60C-112F26DBB6F4}"/>
              </a:ext>
            </a:extLst>
          </p:cNvPr>
          <p:cNvSpPr/>
          <p:nvPr/>
        </p:nvSpPr>
        <p:spPr>
          <a:xfrm>
            <a:off x="1179763" y="1707266"/>
            <a:ext cx="11241711" cy="10274641"/>
          </a:xfrm>
          <a:prstGeom prst="ellipse">
            <a:avLst/>
          </a:prstGeom>
          <a:solidFill>
            <a:srgbClr val="FB85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9" name="!!5">
            <a:extLst>
              <a:ext uri="{FF2B5EF4-FFF2-40B4-BE49-F238E27FC236}">
                <a16:creationId xmlns:a16="http://schemas.microsoft.com/office/drawing/2014/main" id="{3F64D4C8-0BC0-475E-865E-54EE6425A94A}"/>
              </a:ext>
            </a:extLst>
          </p:cNvPr>
          <p:cNvSpPr/>
          <p:nvPr/>
        </p:nvSpPr>
        <p:spPr>
          <a:xfrm>
            <a:off x="2194369" y="2057132"/>
            <a:ext cx="9051403" cy="8036151"/>
          </a:xfrm>
          <a:prstGeom prst="ellipse">
            <a:avLst/>
          </a:prstGeom>
          <a:solidFill>
            <a:srgbClr val="FFB7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07000"/>
              </a:lnSpc>
              <a:spcAft>
                <a:spcPts val="800"/>
              </a:spcAft>
            </a:pPr>
            <a:endParaRPr lang="en-US" sz="1800" kern="100" dirty="0">
              <a:effectLst/>
              <a:latin typeface="Aptos"/>
              <a:ea typeface="Yu Gothic" panose="020B0400000000000000" pitchFamily="34" charset="-128"/>
              <a:cs typeface="Arial" panose="020B0604020202020204" pitchFamily="34" charset="0"/>
            </a:endParaRPr>
          </a:p>
        </p:txBody>
      </p:sp>
      <p:sp>
        <p:nvSpPr>
          <p:cNvPr id="16" name="!!T1">
            <a:extLst>
              <a:ext uri="{FF2B5EF4-FFF2-40B4-BE49-F238E27FC236}">
                <a16:creationId xmlns:a16="http://schemas.microsoft.com/office/drawing/2014/main" id="{CEF79A33-11F4-4E4A-819B-EE42B58EEBA0}"/>
              </a:ext>
            </a:extLst>
          </p:cNvPr>
          <p:cNvSpPr/>
          <p:nvPr/>
        </p:nvSpPr>
        <p:spPr>
          <a:xfrm>
            <a:off x="-19540186" y="559147"/>
            <a:ext cx="6965750" cy="1084882"/>
          </a:xfrm>
          <a:prstGeom prst="roundRect">
            <a:avLst>
              <a:gd name="adj" fmla="val 50000"/>
            </a:avLst>
          </a:prstGeom>
          <a:solidFill>
            <a:schemeClr val="bg1">
              <a:lumMod val="95000"/>
            </a:schemeClr>
          </a:solidFill>
          <a:ln>
            <a:noFill/>
          </a:ln>
          <a:effectLst>
            <a:outerShdw blurRad="50800" dist="38100" dir="5400000" algn="t" rotWithShape="0">
              <a:prstClr val="black">
                <a:alpha val="40000"/>
              </a:prstClr>
            </a:outerShdw>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PH" sz="3200">
                <a:solidFill>
                  <a:schemeClr val="bg1">
                    <a:lumMod val="50000"/>
                  </a:schemeClr>
                </a:solidFill>
                <a:latin typeface="Biotif Black" panose="00000500000000000000" pitchFamily="2" charset="0"/>
              </a:rPr>
              <a:t>Nội dung 1</a:t>
            </a:r>
            <a:endParaRPr lang="en-PH" sz="3200" dirty="0">
              <a:solidFill>
                <a:schemeClr val="bg1">
                  <a:lumMod val="50000"/>
                </a:schemeClr>
              </a:solidFill>
              <a:latin typeface="Biotif Black" panose="00000500000000000000" pitchFamily="2" charset="0"/>
            </a:endParaRPr>
          </a:p>
        </p:txBody>
      </p:sp>
      <p:sp>
        <p:nvSpPr>
          <p:cNvPr id="17" name="!!T2">
            <a:extLst>
              <a:ext uri="{FF2B5EF4-FFF2-40B4-BE49-F238E27FC236}">
                <a16:creationId xmlns:a16="http://schemas.microsoft.com/office/drawing/2014/main" id="{A359CADE-B244-4701-8768-40C5A198CC07}"/>
              </a:ext>
            </a:extLst>
          </p:cNvPr>
          <p:cNvSpPr/>
          <p:nvPr/>
        </p:nvSpPr>
        <p:spPr>
          <a:xfrm>
            <a:off x="-12169535" y="513469"/>
            <a:ext cx="6965750" cy="1084882"/>
          </a:xfrm>
          <a:prstGeom prst="roundRect">
            <a:avLst>
              <a:gd name="adj" fmla="val 50000"/>
            </a:avLst>
          </a:prstGeom>
          <a:solidFill>
            <a:schemeClr val="bg1">
              <a:lumMod val="95000"/>
            </a:schemeClr>
          </a:solidFill>
          <a:ln>
            <a:noFill/>
          </a:ln>
          <a:effectLst>
            <a:outerShdw blurRad="50800" dist="38100" dir="5400000" algn="t" rotWithShape="0">
              <a:prstClr val="black">
                <a:alpha val="40000"/>
              </a:prstClr>
            </a:outerShdw>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PH" sz="3200">
                <a:solidFill>
                  <a:schemeClr val="bg1">
                    <a:lumMod val="50000"/>
                  </a:schemeClr>
                </a:solidFill>
                <a:latin typeface="Biotif Black" panose="00000500000000000000" pitchFamily="2" charset="0"/>
              </a:rPr>
              <a:t>Nội dung 2</a:t>
            </a:r>
            <a:endParaRPr lang="en-PH" sz="3200" dirty="0">
              <a:solidFill>
                <a:schemeClr val="bg1">
                  <a:lumMod val="50000"/>
                </a:schemeClr>
              </a:solidFill>
              <a:latin typeface="Biotif Black" panose="00000500000000000000" pitchFamily="2" charset="0"/>
            </a:endParaRPr>
          </a:p>
        </p:txBody>
      </p:sp>
      <p:sp>
        <p:nvSpPr>
          <p:cNvPr id="18" name="!T3">
            <a:extLst>
              <a:ext uri="{FF2B5EF4-FFF2-40B4-BE49-F238E27FC236}">
                <a16:creationId xmlns:a16="http://schemas.microsoft.com/office/drawing/2014/main" id="{F91649F4-8EC8-4841-AE5D-9C9F2E9EFEFF}"/>
              </a:ext>
            </a:extLst>
          </p:cNvPr>
          <p:cNvSpPr/>
          <p:nvPr/>
        </p:nvSpPr>
        <p:spPr>
          <a:xfrm>
            <a:off x="-4778205" y="548034"/>
            <a:ext cx="6965750" cy="1084882"/>
          </a:xfrm>
          <a:prstGeom prst="roundRect">
            <a:avLst>
              <a:gd name="adj" fmla="val 50000"/>
            </a:avLst>
          </a:prstGeom>
          <a:solidFill>
            <a:schemeClr val="bg1">
              <a:lumMod val="95000"/>
            </a:schemeClr>
          </a:solidFill>
          <a:ln>
            <a:noFill/>
          </a:ln>
          <a:effectLst>
            <a:outerShdw blurRad="50800" dist="38100" dir="5400000" algn="t" rotWithShape="0">
              <a:prstClr val="black">
                <a:alpha val="40000"/>
              </a:prstClr>
            </a:outerShdw>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PH" sz="3200">
                <a:solidFill>
                  <a:schemeClr val="bg1">
                    <a:lumMod val="50000"/>
                  </a:schemeClr>
                </a:solidFill>
                <a:latin typeface="Biotif Black" panose="00000500000000000000" pitchFamily="2" charset="0"/>
              </a:rPr>
              <a:t>Nội dung 3</a:t>
            </a:r>
            <a:endParaRPr lang="en-PH" sz="3200" dirty="0">
              <a:solidFill>
                <a:schemeClr val="bg1">
                  <a:lumMod val="50000"/>
                </a:schemeClr>
              </a:solidFill>
              <a:latin typeface="Biotif Black" panose="00000500000000000000" pitchFamily="2" charset="0"/>
            </a:endParaRPr>
          </a:p>
        </p:txBody>
      </p:sp>
      <p:sp>
        <p:nvSpPr>
          <p:cNvPr id="19" name="!!T4">
            <a:extLst>
              <a:ext uri="{FF2B5EF4-FFF2-40B4-BE49-F238E27FC236}">
                <a16:creationId xmlns:a16="http://schemas.microsoft.com/office/drawing/2014/main" id="{18E9D0B2-5370-4651-849B-FCC23E6B737A}"/>
              </a:ext>
            </a:extLst>
          </p:cNvPr>
          <p:cNvSpPr/>
          <p:nvPr/>
        </p:nvSpPr>
        <p:spPr>
          <a:xfrm>
            <a:off x="2613125" y="513469"/>
            <a:ext cx="6965750" cy="1084882"/>
          </a:xfrm>
          <a:prstGeom prst="roundRect">
            <a:avLst>
              <a:gd name="adj" fmla="val 50000"/>
            </a:avLst>
          </a:prstGeom>
          <a:solidFill>
            <a:schemeClr val="bg1">
              <a:lumMod val="95000"/>
            </a:schemeClr>
          </a:solidFill>
          <a:ln>
            <a:noFill/>
          </a:ln>
          <a:effectLst>
            <a:outerShdw blurRad="50800" dist="38100" dir="5400000" algn="t" rotWithShape="0">
              <a:prstClr val="black">
                <a:alpha val="40000"/>
              </a:prstClr>
            </a:outerShdw>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3200" dirty="0">
                <a:solidFill>
                  <a:schemeClr val="bg1">
                    <a:lumMod val="50000"/>
                  </a:schemeClr>
                </a:solidFill>
                <a:latin typeface="Biotif Black" panose="00000500000000000000" pitchFamily="2" charset="0"/>
              </a:rPr>
              <a:t>Cảm biến khí gas MQ - 135</a:t>
            </a:r>
            <a:endParaRPr lang="en-PH" sz="3200" dirty="0">
              <a:solidFill>
                <a:schemeClr val="bg1">
                  <a:lumMod val="50000"/>
                </a:schemeClr>
              </a:solidFill>
              <a:latin typeface="Biotif Black" panose="00000500000000000000" pitchFamily="2" charset="0"/>
            </a:endParaRPr>
          </a:p>
        </p:txBody>
      </p:sp>
      <p:sp>
        <p:nvSpPr>
          <p:cNvPr id="11" name="!!6">
            <a:extLst>
              <a:ext uri="{FF2B5EF4-FFF2-40B4-BE49-F238E27FC236}">
                <a16:creationId xmlns:a16="http://schemas.microsoft.com/office/drawing/2014/main" id="{5D7E655F-F7E0-4155-A712-1C03BCD7CCD0}"/>
              </a:ext>
            </a:extLst>
          </p:cNvPr>
          <p:cNvSpPr/>
          <p:nvPr/>
        </p:nvSpPr>
        <p:spPr>
          <a:xfrm>
            <a:off x="-3237105" y="-538356"/>
            <a:ext cx="5777968" cy="5689090"/>
          </a:xfrm>
          <a:prstGeom prst="ellipse">
            <a:avLst/>
          </a:prstGeom>
          <a:solidFill>
            <a:srgbClr val="8ECA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10" name="!!3">
            <a:extLst>
              <a:ext uri="{FF2B5EF4-FFF2-40B4-BE49-F238E27FC236}">
                <a16:creationId xmlns:a16="http://schemas.microsoft.com/office/drawing/2014/main" id="{EECCB5F6-2AE7-4C3C-9F63-C281A770533F}"/>
              </a:ext>
            </a:extLst>
          </p:cNvPr>
          <p:cNvSpPr/>
          <p:nvPr/>
        </p:nvSpPr>
        <p:spPr>
          <a:xfrm>
            <a:off x="11060374" y="0"/>
            <a:ext cx="5558848" cy="5150734"/>
          </a:xfrm>
          <a:prstGeom prst="ellipse">
            <a:avLst/>
          </a:prstGeom>
          <a:solidFill>
            <a:srgbClr val="8ECA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aphicFrame>
        <p:nvGraphicFramePr>
          <p:cNvPr id="3" name="Table 2">
            <a:extLst>
              <a:ext uri="{FF2B5EF4-FFF2-40B4-BE49-F238E27FC236}">
                <a16:creationId xmlns:a16="http://schemas.microsoft.com/office/drawing/2014/main" id="{65512501-6913-3C4D-ADBD-CFFDA298E96B}"/>
              </a:ext>
            </a:extLst>
          </p:cNvPr>
          <p:cNvGraphicFramePr>
            <a:graphicFrameLocks noGrp="1"/>
          </p:cNvGraphicFramePr>
          <p:nvPr>
            <p:extLst>
              <p:ext uri="{D42A27DB-BD31-4B8C-83A1-F6EECF244321}">
                <p14:modId xmlns:p14="http://schemas.microsoft.com/office/powerpoint/2010/main" val="4056120640"/>
              </p:ext>
            </p:extLst>
          </p:nvPr>
        </p:nvGraphicFramePr>
        <p:xfrm>
          <a:off x="3399252" y="2811832"/>
          <a:ext cx="6468394" cy="4032754"/>
        </p:xfrm>
        <a:graphic>
          <a:graphicData uri="http://schemas.openxmlformats.org/drawingml/2006/table">
            <a:tbl>
              <a:tblPr>
                <a:tableStyleId>{2D5ABB26-0587-4C30-8999-92F81FD0307C}</a:tableStyleId>
              </a:tblPr>
              <a:tblGrid>
                <a:gridCol w="3234197">
                  <a:extLst>
                    <a:ext uri="{9D8B030D-6E8A-4147-A177-3AD203B41FA5}">
                      <a16:colId xmlns:a16="http://schemas.microsoft.com/office/drawing/2014/main" val="2086522762"/>
                    </a:ext>
                  </a:extLst>
                </a:gridCol>
                <a:gridCol w="3234197">
                  <a:extLst>
                    <a:ext uri="{9D8B030D-6E8A-4147-A177-3AD203B41FA5}">
                      <a16:colId xmlns:a16="http://schemas.microsoft.com/office/drawing/2014/main" val="3370877986"/>
                    </a:ext>
                  </a:extLst>
                </a:gridCol>
              </a:tblGrid>
              <a:tr h="323275">
                <a:tc>
                  <a:txBody>
                    <a:bodyPr/>
                    <a:lstStyle/>
                    <a:p>
                      <a:pPr algn="ctr">
                        <a:lnSpc>
                          <a:spcPct val="115000"/>
                        </a:lnSpc>
                      </a:pPr>
                      <a:r>
                        <a:rPr lang="vi-VN" sz="1800">
                          <a:effectLst/>
                        </a:rPr>
                        <a:t>Thông số</a:t>
                      </a:r>
                      <a:endParaRPr lang="vi-VN" sz="1800">
                        <a:effectLst/>
                        <a:latin typeface="+mj-lt"/>
                        <a:ea typeface="Arial" panose="020B0604020202020204" pitchFamily="34" charset="0"/>
                      </a:endParaRPr>
                    </a:p>
                  </a:txBody>
                  <a:tcPr marL="63500" marR="63500" marT="63500" marB="63500"/>
                </a:tc>
                <a:tc>
                  <a:txBody>
                    <a:bodyPr/>
                    <a:lstStyle/>
                    <a:p>
                      <a:pPr algn="ctr">
                        <a:lnSpc>
                          <a:spcPct val="115000"/>
                        </a:lnSpc>
                      </a:pPr>
                      <a:r>
                        <a:rPr lang="vi-VN" sz="1800">
                          <a:effectLst/>
                        </a:rPr>
                        <a:t>Chi tiết</a:t>
                      </a:r>
                      <a:endParaRPr lang="vi-VN" sz="1800">
                        <a:effectLst/>
                        <a:latin typeface="+mj-lt"/>
                        <a:ea typeface="Arial" panose="020B0604020202020204" pitchFamily="34" charset="0"/>
                      </a:endParaRPr>
                    </a:p>
                  </a:txBody>
                  <a:tcPr marL="63500" marR="63500" marT="63500" marB="63500"/>
                </a:tc>
                <a:extLst>
                  <a:ext uri="{0D108BD9-81ED-4DB2-BD59-A6C34878D82A}">
                    <a16:rowId xmlns:a16="http://schemas.microsoft.com/office/drawing/2014/main" val="2292751780"/>
                  </a:ext>
                </a:extLst>
              </a:tr>
              <a:tr h="323275">
                <a:tc>
                  <a:txBody>
                    <a:bodyPr/>
                    <a:lstStyle/>
                    <a:p>
                      <a:pPr>
                        <a:lnSpc>
                          <a:spcPct val="115000"/>
                        </a:lnSpc>
                      </a:pPr>
                      <a:r>
                        <a:rPr lang="vi-VN" sz="1800">
                          <a:effectLst/>
                        </a:rPr>
                        <a:t>Điện áp nguồn</a:t>
                      </a:r>
                      <a:endParaRPr lang="vi-VN" sz="1800">
                        <a:effectLst/>
                        <a:latin typeface="+mj-lt"/>
                        <a:ea typeface="Arial" panose="020B0604020202020204" pitchFamily="34" charset="0"/>
                      </a:endParaRPr>
                    </a:p>
                  </a:txBody>
                  <a:tcPr marL="63500" marR="63500" marT="63500" marB="63500"/>
                </a:tc>
                <a:tc>
                  <a:txBody>
                    <a:bodyPr/>
                    <a:lstStyle/>
                    <a:p>
                      <a:pPr>
                        <a:lnSpc>
                          <a:spcPct val="115000"/>
                        </a:lnSpc>
                      </a:pPr>
                      <a:r>
                        <a:rPr lang="vi-VN" sz="1800">
                          <a:effectLst/>
                        </a:rPr>
                        <a:t>5V VDC</a:t>
                      </a:r>
                      <a:endParaRPr lang="vi-VN" sz="1800">
                        <a:effectLst/>
                        <a:latin typeface="+mj-lt"/>
                        <a:ea typeface="Arial" panose="020B0604020202020204" pitchFamily="34" charset="0"/>
                      </a:endParaRPr>
                    </a:p>
                  </a:txBody>
                  <a:tcPr marL="63500" marR="63500" marT="63500" marB="63500"/>
                </a:tc>
                <a:extLst>
                  <a:ext uri="{0D108BD9-81ED-4DB2-BD59-A6C34878D82A}">
                    <a16:rowId xmlns:a16="http://schemas.microsoft.com/office/drawing/2014/main" val="2523944151"/>
                  </a:ext>
                </a:extLst>
              </a:tr>
              <a:tr h="323275">
                <a:tc>
                  <a:txBody>
                    <a:bodyPr/>
                    <a:lstStyle/>
                    <a:p>
                      <a:pPr>
                        <a:lnSpc>
                          <a:spcPct val="115000"/>
                        </a:lnSpc>
                      </a:pPr>
                      <a:r>
                        <a:rPr lang="vi-VN" sz="1800">
                          <a:effectLst/>
                        </a:rPr>
                        <a:t>Điện áp heater</a:t>
                      </a:r>
                      <a:endParaRPr lang="vi-VN" sz="1800">
                        <a:effectLst/>
                        <a:latin typeface="+mj-lt"/>
                        <a:ea typeface="Arial" panose="020B0604020202020204" pitchFamily="34" charset="0"/>
                      </a:endParaRPr>
                    </a:p>
                  </a:txBody>
                  <a:tcPr marL="63500" marR="63500" marT="63500" marB="63500"/>
                </a:tc>
                <a:tc>
                  <a:txBody>
                    <a:bodyPr/>
                    <a:lstStyle/>
                    <a:p>
                      <a:pPr>
                        <a:lnSpc>
                          <a:spcPct val="115000"/>
                        </a:lnSpc>
                      </a:pPr>
                      <a:r>
                        <a:rPr lang="vi-VN" sz="1800">
                          <a:effectLst/>
                        </a:rPr>
                        <a:t>5V ± 0.1 AC/DC</a:t>
                      </a:r>
                      <a:endParaRPr lang="vi-VN" sz="1800">
                        <a:effectLst/>
                        <a:latin typeface="+mj-lt"/>
                        <a:ea typeface="Arial" panose="020B0604020202020204" pitchFamily="34" charset="0"/>
                      </a:endParaRPr>
                    </a:p>
                  </a:txBody>
                  <a:tcPr marL="63500" marR="63500" marT="63500" marB="63500"/>
                </a:tc>
                <a:extLst>
                  <a:ext uri="{0D108BD9-81ED-4DB2-BD59-A6C34878D82A}">
                    <a16:rowId xmlns:a16="http://schemas.microsoft.com/office/drawing/2014/main" val="1502826319"/>
                  </a:ext>
                </a:extLst>
              </a:tr>
              <a:tr h="567910">
                <a:tc>
                  <a:txBody>
                    <a:bodyPr/>
                    <a:lstStyle/>
                    <a:p>
                      <a:pPr>
                        <a:lnSpc>
                          <a:spcPct val="115000"/>
                        </a:lnSpc>
                      </a:pPr>
                      <a:r>
                        <a:rPr lang="vi-VN" sz="1800" dirty="0">
                          <a:effectLst/>
                        </a:rPr>
                        <a:t>Điện trở tải</a:t>
                      </a:r>
                      <a:endParaRPr lang="vi-VN" sz="1800" dirty="0">
                        <a:effectLst/>
                        <a:latin typeface="+mj-lt"/>
                        <a:ea typeface="Arial" panose="020B0604020202020204" pitchFamily="34" charset="0"/>
                      </a:endParaRPr>
                    </a:p>
                  </a:txBody>
                  <a:tcPr marL="63500" marR="63500" marT="63500" marB="63500"/>
                </a:tc>
                <a:tc>
                  <a:txBody>
                    <a:bodyPr/>
                    <a:lstStyle/>
                    <a:p>
                      <a:pPr>
                        <a:lnSpc>
                          <a:spcPct val="115000"/>
                        </a:lnSpc>
                      </a:pPr>
                      <a:r>
                        <a:rPr lang="vi-VN" sz="1800">
                          <a:effectLst/>
                        </a:rPr>
                        <a:t>Thay đổi được (2kΩ-47kΩ)</a:t>
                      </a:r>
                      <a:endParaRPr lang="vi-VN" sz="1800">
                        <a:effectLst/>
                        <a:latin typeface="+mj-lt"/>
                        <a:ea typeface="Arial" panose="020B0604020202020204" pitchFamily="34" charset="0"/>
                      </a:endParaRPr>
                    </a:p>
                  </a:txBody>
                  <a:tcPr marL="63500" marR="63500" marT="63500" marB="63500"/>
                </a:tc>
                <a:extLst>
                  <a:ext uri="{0D108BD9-81ED-4DB2-BD59-A6C34878D82A}">
                    <a16:rowId xmlns:a16="http://schemas.microsoft.com/office/drawing/2014/main" val="1729726702"/>
                  </a:ext>
                </a:extLst>
              </a:tr>
              <a:tr h="323275">
                <a:tc>
                  <a:txBody>
                    <a:bodyPr/>
                    <a:lstStyle/>
                    <a:p>
                      <a:pPr>
                        <a:lnSpc>
                          <a:spcPct val="115000"/>
                        </a:lnSpc>
                      </a:pPr>
                      <a:r>
                        <a:rPr lang="vi-VN" sz="1800">
                          <a:effectLst/>
                        </a:rPr>
                        <a:t>Điện trở heater</a:t>
                      </a:r>
                      <a:endParaRPr lang="vi-VN" sz="1800">
                        <a:effectLst/>
                        <a:latin typeface="+mj-lt"/>
                        <a:ea typeface="Arial" panose="020B0604020202020204" pitchFamily="34" charset="0"/>
                      </a:endParaRPr>
                    </a:p>
                  </a:txBody>
                  <a:tcPr marL="63500" marR="63500" marT="63500" marB="63500"/>
                </a:tc>
                <a:tc>
                  <a:txBody>
                    <a:bodyPr/>
                    <a:lstStyle/>
                    <a:p>
                      <a:pPr>
                        <a:lnSpc>
                          <a:spcPct val="115000"/>
                        </a:lnSpc>
                      </a:pPr>
                      <a:r>
                        <a:rPr lang="vi-VN" sz="1800">
                          <a:effectLst/>
                        </a:rPr>
                        <a:t>33Ω ± 5%</a:t>
                      </a:r>
                      <a:endParaRPr lang="vi-VN" sz="1800">
                        <a:effectLst/>
                        <a:latin typeface="+mj-lt"/>
                        <a:ea typeface="Arial" panose="020B0604020202020204" pitchFamily="34" charset="0"/>
                      </a:endParaRPr>
                    </a:p>
                  </a:txBody>
                  <a:tcPr marL="63500" marR="63500" marT="63500" marB="63500"/>
                </a:tc>
                <a:extLst>
                  <a:ext uri="{0D108BD9-81ED-4DB2-BD59-A6C34878D82A}">
                    <a16:rowId xmlns:a16="http://schemas.microsoft.com/office/drawing/2014/main" val="2987042363"/>
                  </a:ext>
                </a:extLst>
              </a:tr>
              <a:tr h="323275">
                <a:tc>
                  <a:txBody>
                    <a:bodyPr/>
                    <a:lstStyle/>
                    <a:p>
                      <a:pPr>
                        <a:lnSpc>
                          <a:spcPct val="115000"/>
                        </a:lnSpc>
                      </a:pPr>
                      <a:r>
                        <a:rPr lang="vi-VN" sz="1800">
                          <a:effectLst/>
                        </a:rPr>
                        <a:t>Điện áp đo</a:t>
                      </a:r>
                      <a:endParaRPr lang="vi-VN" sz="1800">
                        <a:effectLst/>
                        <a:latin typeface="+mj-lt"/>
                        <a:ea typeface="Arial" panose="020B0604020202020204" pitchFamily="34" charset="0"/>
                      </a:endParaRPr>
                    </a:p>
                  </a:txBody>
                  <a:tcPr marL="63500" marR="63500" marT="63500" marB="63500"/>
                </a:tc>
                <a:tc>
                  <a:txBody>
                    <a:bodyPr/>
                    <a:lstStyle/>
                    <a:p>
                      <a:pPr>
                        <a:lnSpc>
                          <a:spcPct val="115000"/>
                        </a:lnSpc>
                      </a:pPr>
                      <a:r>
                        <a:rPr lang="vi-VN" sz="1800">
                          <a:effectLst/>
                        </a:rPr>
                        <a:t>≤ 24V</a:t>
                      </a:r>
                      <a:endParaRPr lang="vi-VN" sz="1800">
                        <a:effectLst/>
                        <a:latin typeface="+mj-lt"/>
                        <a:ea typeface="Arial" panose="020B0604020202020204" pitchFamily="34" charset="0"/>
                      </a:endParaRPr>
                    </a:p>
                  </a:txBody>
                  <a:tcPr marL="63500" marR="63500" marT="63500" marB="63500"/>
                </a:tc>
                <a:extLst>
                  <a:ext uri="{0D108BD9-81ED-4DB2-BD59-A6C34878D82A}">
                    <a16:rowId xmlns:a16="http://schemas.microsoft.com/office/drawing/2014/main" val="1616703816"/>
                  </a:ext>
                </a:extLst>
              </a:tr>
              <a:tr h="812544">
                <a:tc>
                  <a:txBody>
                    <a:bodyPr/>
                    <a:lstStyle/>
                    <a:p>
                      <a:pPr>
                        <a:lnSpc>
                          <a:spcPct val="115000"/>
                        </a:lnSpc>
                      </a:pPr>
                      <a:r>
                        <a:rPr lang="vi-VN" sz="1800">
                          <a:effectLst/>
                        </a:rPr>
                        <a:t>Phạm vi phát hiện</a:t>
                      </a:r>
                      <a:endParaRPr lang="vi-VN" sz="1800">
                        <a:effectLst/>
                        <a:latin typeface="+mj-lt"/>
                        <a:ea typeface="Arial" panose="020B0604020202020204" pitchFamily="34" charset="0"/>
                      </a:endParaRPr>
                    </a:p>
                  </a:txBody>
                  <a:tcPr marL="63500" marR="63500" marT="63500" marB="63500"/>
                </a:tc>
                <a:tc>
                  <a:txBody>
                    <a:bodyPr/>
                    <a:lstStyle/>
                    <a:p>
                      <a:pPr algn="just">
                        <a:lnSpc>
                          <a:spcPct val="115000"/>
                        </a:lnSpc>
                      </a:pPr>
                      <a:r>
                        <a:rPr lang="vi-VN" sz="1800" dirty="0">
                          <a:effectLst/>
                        </a:rPr>
                        <a:t>10 - 300 ppm NH3, 10 - 1000 ppm. Benzene, 10 - 300 Alco</a:t>
                      </a:r>
                      <a:endParaRPr lang="vi-VN" sz="1800" dirty="0">
                        <a:effectLst/>
                        <a:latin typeface="+mj-lt"/>
                        <a:ea typeface="Arial" panose="020B0604020202020204" pitchFamily="34" charset="0"/>
                      </a:endParaRPr>
                    </a:p>
                  </a:txBody>
                  <a:tcPr marL="63500" marR="63500" marT="63500" marB="63500"/>
                </a:tc>
                <a:extLst>
                  <a:ext uri="{0D108BD9-81ED-4DB2-BD59-A6C34878D82A}">
                    <a16:rowId xmlns:a16="http://schemas.microsoft.com/office/drawing/2014/main" val="3835643701"/>
                  </a:ext>
                </a:extLst>
              </a:tr>
              <a:tr h="567910">
                <a:tc>
                  <a:txBody>
                    <a:bodyPr/>
                    <a:lstStyle/>
                    <a:p>
                      <a:pPr>
                        <a:lnSpc>
                          <a:spcPct val="115000"/>
                        </a:lnSpc>
                      </a:pPr>
                      <a:r>
                        <a:rPr lang="vi-VN" sz="1800" dirty="0">
                          <a:effectLst/>
                        </a:rPr>
                        <a:t>Công suất tiêu thụ của heater</a:t>
                      </a:r>
                      <a:endParaRPr lang="vi-VN" sz="1800" dirty="0">
                        <a:effectLst/>
                        <a:latin typeface="+mj-lt"/>
                        <a:ea typeface="Arial" panose="020B0604020202020204" pitchFamily="34" charset="0"/>
                      </a:endParaRPr>
                    </a:p>
                  </a:txBody>
                  <a:tcPr marL="63500" marR="63500" marT="63500" marB="63500"/>
                </a:tc>
                <a:tc>
                  <a:txBody>
                    <a:bodyPr/>
                    <a:lstStyle/>
                    <a:p>
                      <a:pPr>
                        <a:lnSpc>
                          <a:spcPct val="115000"/>
                        </a:lnSpc>
                      </a:pPr>
                      <a:r>
                        <a:rPr lang="vi-VN" sz="1800" dirty="0">
                          <a:effectLst/>
                        </a:rPr>
                        <a:t>&lt; 800mW</a:t>
                      </a:r>
                      <a:endParaRPr lang="vi-VN" sz="1800" dirty="0">
                        <a:effectLst/>
                        <a:latin typeface="+mj-lt"/>
                        <a:ea typeface="Arial" panose="020B0604020202020204" pitchFamily="34" charset="0"/>
                      </a:endParaRPr>
                    </a:p>
                  </a:txBody>
                  <a:tcPr marL="63500" marR="63500" marT="63500" marB="63500"/>
                </a:tc>
                <a:extLst>
                  <a:ext uri="{0D108BD9-81ED-4DB2-BD59-A6C34878D82A}">
                    <a16:rowId xmlns:a16="http://schemas.microsoft.com/office/drawing/2014/main" val="391314925"/>
                  </a:ext>
                </a:extLst>
              </a:tr>
            </a:tbl>
          </a:graphicData>
        </a:graphic>
      </p:graphicFrame>
    </p:spTree>
    <p:extLst>
      <p:ext uri="{BB962C8B-B14F-4D97-AF65-F5344CB8AC3E}">
        <p14:creationId xmlns:p14="http://schemas.microsoft.com/office/powerpoint/2010/main" val="37210899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5">
            <a:extLst>
              <a:ext uri="{FF2B5EF4-FFF2-40B4-BE49-F238E27FC236}">
                <a16:creationId xmlns:a16="http://schemas.microsoft.com/office/drawing/2014/main" id="{A5CDF2B7-7AE7-4296-8CE8-04729CE63576}"/>
              </a:ext>
            </a:extLst>
          </p:cNvPr>
          <p:cNvSpPr/>
          <p:nvPr/>
        </p:nvSpPr>
        <p:spPr>
          <a:xfrm>
            <a:off x="951738" y="8335095"/>
            <a:ext cx="10081344" cy="10081344"/>
          </a:xfrm>
          <a:prstGeom prst="ellipse">
            <a:avLst/>
          </a:prstGeom>
          <a:solidFill>
            <a:srgbClr val="FB85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8" name="!!MC">
            <a:extLst>
              <a:ext uri="{FF2B5EF4-FFF2-40B4-BE49-F238E27FC236}">
                <a16:creationId xmlns:a16="http://schemas.microsoft.com/office/drawing/2014/main" id="{F2949FD5-DC8B-4F61-8E3A-3083C55BEB95}"/>
              </a:ext>
            </a:extLst>
          </p:cNvPr>
          <p:cNvSpPr/>
          <p:nvPr/>
        </p:nvSpPr>
        <p:spPr>
          <a:xfrm>
            <a:off x="-3720586" y="-6031894"/>
            <a:ext cx="19633172" cy="19633172"/>
          </a:xfrm>
          <a:prstGeom prst="ellipse">
            <a:avLst/>
          </a:prstGeom>
          <a:solidFill>
            <a:srgbClr val="0230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9" name="!!5">
            <a:extLst>
              <a:ext uri="{FF2B5EF4-FFF2-40B4-BE49-F238E27FC236}">
                <a16:creationId xmlns:a16="http://schemas.microsoft.com/office/drawing/2014/main" id="{3F64D4C8-0BC0-475E-865E-54EE6425A94A}"/>
              </a:ext>
            </a:extLst>
          </p:cNvPr>
          <p:cNvSpPr/>
          <p:nvPr/>
        </p:nvSpPr>
        <p:spPr>
          <a:xfrm>
            <a:off x="1158918" y="3933005"/>
            <a:ext cx="10134600" cy="10134600"/>
          </a:xfrm>
          <a:prstGeom prst="ellipse">
            <a:avLst/>
          </a:prstGeom>
          <a:solidFill>
            <a:srgbClr val="FFB7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0" name="!!3">
            <a:extLst>
              <a:ext uri="{FF2B5EF4-FFF2-40B4-BE49-F238E27FC236}">
                <a16:creationId xmlns:a16="http://schemas.microsoft.com/office/drawing/2014/main" id="{EECCB5F6-2AE7-4C3C-9F63-C281A770533F}"/>
              </a:ext>
            </a:extLst>
          </p:cNvPr>
          <p:cNvSpPr/>
          <p:nvPr/>
        </p:nvSpPr>
        <p:spPr>
          <a:xfrm>
            <a:off x="9555672" y="4166224"/>
            <a:ext cx="1253262" cy="1253262"/>
          </a:xfrm>
          <a:prstGeom prst="ellipse">
            <a:avLst/>
          </a:prstGeom>
          <a:solidFill>
            <a:srgbClr val="219E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1" name="!!6">
            <a:extLst>
              <a:ext uri="{FF2B5EF4-FFF2-40B4-BE49-F238E27FC236}">
                <a16:creationId xmlns:a16="http://schemas.microsoft.com/office/drawing/2014/main" id="{5D7E655F-F7E0-4155-A712-1C03BCD7CCD0}"/>
              </a:ext>
            </a:extLst>
          </p:cNvPr>
          <p:cNvSpPr/>
          <p:nvPr/>
        </p:nvSpPr>
        <p:spPr>
          <a:xfrm>
            <a:off x="1463453" y="4174619"/>
            <a:ext cx="1236473" cy="1236473"/>
          </a:xfrm>
          <a:prstGeom prst="ellipse">
            <a:avLst/>
          </a:prstGeom>
          <a:solidFill>
            <a:srgbClr val="219E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4" name="!!T1">
            <a:extLst>
              <a:ext uri="{FF2B5EF4-FFF2-40B4-BE49-F238E27FC236}">
                <a16:creationId xmlns:a16="http://schemas.microsoft.com/office/drawing/2014/main" id="{6BE24C4D-CD2D-45E6-BD99-3B4DECB640A0}"/>
              </a:ext>
            </a:extLst>
          </p:cNvPr>
          <p:cNvSpPr/>
          <p:nvPr/>
        </p:nvSpPr>
        <p:spPr>
          <a:xfrm>
            <a:off x="2699926" y="559147"/>
            <a:ext cx="6965750" cy="1084882"/>
          </a:xfrm>
          <a:prstGeom prst="roundRect">
            <a:avLst>
              <a:gd name="adj" fmla="val 50000"/>
            </a:avLst>
          </a:prstGeom>
          <a:solidFill>
            <a:schemeClr val="bg1">
              <a:lumMod val="95000"/>
            </a:schemeClr>
          </a:solidFill>
          <a:ln>
            <a:noFill/>
          </a:ln>
          <a:effectLst>
            <a:outerShdw blurRad="50800" dist="38100" dir="5400000" algn="t" rotWithShape="0">
              <a:prstClr val="black">
                <a:alpha val="40000"/>
              </a:prstClr>
            </a:outerShdw>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PH" sz="3200" dirty="0" err="1">
                <a:solidFill>
                  <a:schemeClr val="bg1">
                    <a:lumMod val="50000"/>
                  </a:schemeClr>
                </a:solidFill>
                <a:latin typeface="Biotif Black" panose="00000500000000000000" pitchFamily="2" charset="0"/>
              </a:rPr>
              <a:t>Cảm</a:t>
            </a:r>
            <a:r>
              <a:rPr lang="en-PH" sz="3200" dirty="0">
                <a:solidFill>
                  <a:schemeClr val="bg1">
                    <a:lumMod val="50000"/>
                  </a:schemeClr>
                </a:solidFill>
                <a:latin typeface="Biotif Black" panose="00000500000000000000" pitchFamily="2" charset="0"/>
              </a:rPr>
              <a:t> </a:t>
            </a:r>
            <a:r>
              <a:rPr lang="en-PH" sz="3200" dirty="0" err="1">
                <a:solidFill>
                  <a:schemeClr val="bg1">
                    <a:lumMod val="50000"/>
                  </a:schemeClr>
                </a:solidFill>
                <a:latin typeface="Biotif Black" panose="00000500000000000000" pitchFamily="2" charset="0"/>
              </a:rPr>
              <a:t>biến</a:t>
            </a:r>
            <a:r>
              <a:rPr lang="vi-VN" sz="3200" dirty="0">
                <a:solidFill>
                  <a:schemeClr val="bg1">
                    <a:lumMod val="50000"/>
                  </a:schemeClr>
                </a:solidFill>
                <a:latin typeface="Biotif Black" panose="00000500000000000000" pitchFamily="2" charset="0"/>
              </a:rPr>
              <a:t> </a:t>
            </a:r>
            <a:r>
              <a:rPr lang="en-PH" sz="3200" dirty="0" err="1">
                <a:solidFill>
                  <a:schemeClr val="bg1">
                    <a:lumMod val="50000"/>
                  </a:schemeClr>
                </a:solidFill>
                <a:latin typeface="Biotif Black" panose="00000500000000000000" pitchFamily="2" charset="0"/>
              </a:rPr>
              <a:t>hồng</a:t>
            </a:r>
            <a:r>
              <a:rPr lang="en-PH" sz="3200" dirty="0">
                <a:solidFill>
                  <a:schemeClr val="bg1">
                    <a:lumMod val="50000"/>
                  </a:schemeClr>
                </a:solidFill>
                <a:latin typeface="Biotif Black" panose="00000500000000000000" pitchFamily="2" charset="0"/>
              </a:rPr>
              <a:t> </a:t>
            </a:r>
            <a:r>
              <a:rPr lang="en-PH" sz="3200" dirty="0" err="1">
                <a:solidFill>
                  <a:schemeClr val="bg1">
                    <a:lumMod val="50000"/>
                  </a:schemeClr>
                </a:solidFill>
                <a:latin typeface="Biotif Black" panose="00000500000000000000" pitchFamily="2" charset="0"/>
              </a:rPr>
              <a:t>ngoại</a:t>
            </a:r>
            <a:r>
              <a:rPr lang="en-PH" sz="3200" dirty="0">
                <a:solidFill>
                  <a:schemeClr val="bg1">
                    <a:lumMod val="50000"/>
                  </a:schemeClr>
                </a:solidFill>
                <a:latin typeface="Biotif Black" panose="00000500000000000000" pitchFamily="2" charset="0"/>
              </a:rPr>
              <a:t> E18-D80NK</a:t>
            </a:r>
          </a:p>
        </p:txBody>
      </p:sp>
      <p:sp>
        <p:nvSpPr>
          <p:cNvPr id="15" name="!!T2">
            <a:extLst>
              <a:ext uri="{FF2B5EF4-FFF2-40B4-BE49-F238E27FC236}">
                <a16:creationId xmlns:a16="http://schemas.microsoft.com/office/drawing/2014/main" id="{8C8F0E86-C254-467A-A14A-A3F1EFA6ACF2}"/>
              </a:ext>
            </a:extLst>
          </p:cNvPr>
          <p:cNvSpPr/>
          <p:nvPr/>
        </p:nvSpPr>
        <p:spPr>
          <a:xfrm>
            <a:off x="10070577" y="513469"/>
            <a:ext cx="6965750" cy="1084882"/>
          </a:xfrm>
          <a:prstGeom prst="roundRect">
            <a:avLst>
              <a:gd name="adj" fmla="val 50000"/>
            </a:avLst>
          </a:prstGeom>
          <a:solidFill>
            <a:schemeClr val="bg1">
              <a:lumMod val="95000"/>
            </a:schemeClr>
          </a:solidFill>
          <a:ln>
            <a:noFill/>
          </a:ln>
          <a:effectLst>
            <a:outerShdw blurRad="50800" dist="38100" dir="5400000" algn="t" rotWithShape="0">
              <a:prstClr val="black">
                <a:alpha val="40000"/>
              </a:prstClr>
            </a:outerShdw>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PH" sz="3200">
                <a:solidFill>
                  <a:schemeClr val="bg1">
                    <a:lumMod val="50000"/>
                  </a:schemeClr>
                </a:solidFill>
                <a:latin typeface="Biotif Black" panose="00000500000000000000" pitchFamily="2" charset="0"/>
              </a:rPr>
              <a:t>Nội dung 2</a:t>
            </a:r>
            <a:endParaRPr lang="en-PH" sz="3200" dirty="0">
              <a:solidFill>
                <a:schemeClr val="bg1">
                  <a:lumMod val="50000"/>
                </a:schemeClr>
              </a:solidFill>
              <a:latin typeface="Biotif Black" panose="00000500000000000000" pitchFamily="2" charset="0"/>
            </a:endParaRPr>
          </a:p>
        </p:txBody>
      </p:sp>
      <p:sp>
        <p:nvSpPr>
          <p:cNvPr id="16" name="!T3">
            <a:extLst>
              <a:ext uri="{FF2B5EF4-FFF2-40B4-BE49-F238E27FC236}">
                <a16:creationId xmlns:a16="http://schemas.microsoft.com/office/drawing/2014/main" id="{04E39C81-B115-4379-9BC4-00AB6B1D0770}"/>
              </a:ext>
            </a:extLst>
          </p:cNvPr>
          <p:cNvSpPr/>
          <p:nvPr/>
        </p:nvSpPr>
        <p:spPr>
          <a:xfrm>
            <a:off x="17461907" y="548034"/>
            <a:ext cx="6965750" cy="1084882"/>
          </a:xfrm>
          <a:prstGeom prst="roundRect">
            <a:avLst>
              <a:gd name="adj" fmla="val 50000"/>
            </a:avLst>
          </a:prstGeom>
          <a:solidFill>
            <a:schemeClr val="bg1">
              <a:lumMod val="95000"/>
            </a:schemeClr>
          </a:solidFill>
          <a:ln>
            <a:noFill/>
          </a:ln>
          <a:effectLst>
            <a:outerShdw blurRad="50800" dist="38100" dir="5400000" algn="t" rotWithShape="0">
              <a:prstClr val="black">
                <a:alpha val="40000"/>
              </a:prstClr>
            </a:outerShdw>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PH" sz="3200">
                <a:solidFill>
                  <a:schemeClr val="bg1">
                    <a:lumMod val="50000"/>
                  </a:schemeClr>
                </a:solidFill>
                <a:latin typeface="Biotif Black" panose="00000500000000000000" pitchFamily="2" charset="0"/>
              </a:rPr>
              <a:t>Nội dung 3</a:t>
            </a:r>
            <a:endParaRPr lang="en-PH" sz="3200" dirty="0">
              <a:solidFill>
                <a:schemeClr val="bg1">
                  <a:lumMod val="50000"/>
                </a:schemeClr>
              </a:solidFill>
              <a:latin typeface="Biotif Black" panose="00000500000000000000" pitchFamily="2" charset="0"/>
            </a:endParaRPr>
          </a:p>
        </p:txBody>
      </p:sp>
      <p:sp>
        <p:nvSpPr>
          <p:cNvPr id="17" name="!!T4">
            <a:extLst>
              <a:ext uri="{FF2B5EF4-FFF2-40B4-BE49-F238E27FC236}">
                <a16:creationId xmlns:a16="http://schemas.microsoft.com/office/drawing/2014/main" id="{5336CAEC-0BF7-48D1-93C9-9041E799EBC7}"/>
              </a:ext>
            </a:extLst>
          </p:cNvPr>
          <p:cNvSpPr/>
          <p:nvPr/>
        </p:nvSpPr>
        <p:spPr>
          <a:xfrm>
            <a:off x="24853237" y="513469"/>
            <a:ext cx="6965750" cy="1084882"/>
          </a:xfrm>
          <a:prstGeom prst="roundRect">
            <a:avLst>
              <a:gd name="adj" fmla="val 50000"/>
            </a:avLst>
          </a:prstGeom>
          <a:solidFill>
            <a:schemeClr val="bg1">
              <a:lumMod val="95000"/>
            </a:schemeClr>
          </a:solidFill>
          <a:ln>
            <a:noFill/>
          </a:ln>
          <a:effectLst>
            <a:outerShdw blurRad="50800" dist="38100" dir="5400000" algn="t" rotWithShape="0">
              <a:prstClr val="black">
                <a:alpha val="40000"/>
              </a:prstClr>
            </a:outerShdw>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PH" sz="3200">
                <a:solidFill>
                  <a:schemeClr val="bg1">
                    <a:lumMod val="50000"/>
                  </a:schemeClr>
                </a:solidFill>
                <a:latin typeface="Biotif Black" panose="00000500000000000000" pitchFamily="2" charset="0"/>
              </a:rPr>
              <a:t>Nội dung 4</a:t>
            </a:r>
            <a:endParaRPr lang="en-PH" sz="3200" dirty="0">
              <a:solidFill>
                <a:schemeClr val="bg1">
                  <a:lumMod val="50000"/>
                </a:schemeClr>
              </a:solidFill>
              <a:latin typeface="Biotif Black" panose="00000500000000000000" pitchFamily="2" charset="0"/>
            </a:endParaRPr>
          </a:p>
        </p:txBody>
      </p:sp>
      <p:sp>
        <p:nvSpPr>
          <p:cNvPr id="2" name="TextBox 1">
            <a:extLst>
              <a:ext uri="{FF2B5EF4-FFF2-40B4-BE49-F238E27FC236}">
                <a16:creationId xmlns:a16="http://schemas.microsoft.com/office/drawing/2014/main" id="{F61C1B4F-E61D-C19E-275B-AABFD5042F6D}"/>
              </a:ext>
            </a:extLst>
          </p:cNvPr>
          <p:cNvSpPr txBox="1"/>
          <p:nvPr/>
        </p:nvSpPr>
        <p:spPr>
          <a:xfrm>
            <a:off x="3909866" y="2000412"/>
            <a:ext cx="4853862" cy="1477328"/>
          </a:xfrm>
          <a:prstGeom prst="rect">
            <a:avLst/>
          </a:prstGeom>
          <a:noFill/>
        </p:spPr>
        <p:txBody>
          <a:bodyPr wrap="square" rtlCol="0">
            <a:spAutoFit/>
          </a:bodyPr>
          <a:lstStyle/>
          <a:p>
            <a:r>
              <a:rPr lang="en-US" sz="1800" kern="100" noProof="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E18-D80NK là một cảm biến tiệm cận quang điện tích hợp truyền và nhận. dùng ánh sáng hồng ngoại để xác định khoảng cách tới vật cản cho độ phản hồi nhanh và rất ít nhiễu do sử dụng mắt nhận và phát tia hồng ngoại theo tần số riêng biệt</a:t>
            </a:r>
            <a:endParaRPr lang="en-US" noProof="1">
              <a:solidFill>
                <a:schemeClr val="bg1"/>
              </a:solidFill>
            </a:endParaRPr>
          </a:p>
        </p:txBody>
      </p:sp>
      <p:pic>
        <p:nvPicPr>
          <p:cNvPr id="3" name="Picture 2" descr="Module thu phát hồng ngoại V1 – Linh Kiện Giá Gốc">
            <a:extLst>
              <a:ext uri="{FF2B5EF4-FFF2-40B4-BE49-F238E27FC236}">
                <a16:creationId xmlns:a16="http://schemas.microsoft.com/office/drawing/2014/main" id="{0918EE54-4053-D5A9-2066-86A2B4F65DC2}"/>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6500" r="95667">
                        <a14:foregroundMark x1="6500" y1="32500" x2="6500" y2="32500"/>
                        <a14:foregroundMark x1="92167" y1="63333" x2="92167" y2="63333"/>
                        <a14:foregroundMark x1="95667" y1="63333" x2="95667" y2="63333"/>
                      </a14:backgroundRemoval>
                    </a14:imgEffect>
                  </a14:imgLayer>
                </a14:imgProps>
              </a:ext>
              <a:ext uri="{28A0092B-C50C-407E-A947-70E740481C1C}">
                <a14:useLocalDpi xmlns:a14="http://schemas.microsoft.com/office/drawing/2010/main" val="0"/>
              </a:ext>
            </a:extLst>
          </a:blip>
          <a:srcRect/>
          <a:stretch>
            <a:fillRect/>
          </a:stretch>
        </p:blipFill>
        <p:spPr bwMode="auto">
          <a:xfrm rot="20801366">
            <a:off x="3874951" y="3759961"/>
            <a:ext cx="4570023" cy="3302259"/>
          </a:xfrm>
          <a:prstGeom prst="rect">
            <a:avLst/>
          </a:prstGeom>
          <a:noFill/>
          <a:ln>
            <a:noFill/>
          </a:ln>
        </p:spPr>
      </p:pic>
    </p:spTree>
    <p:extLst>
      <p:ext uri="{BB962C8B-B14F-4D97-AF65-F5344CB8AC3E}">
        <p14:creationId xmlns:p14="http://schemas.microsoft.com/office/powerpoint/2010/main" val="38532906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5">
            <a:extLst>
              <a:ext uri="{FF2B5EF4-FFF2-40B4-BE49-F238E27FC236}">
                <a16:creationId xmlns:a16="http://schemas.microsoft.com/office/drawing/2014/main" id="{A5CDF2B7-7AE7-4296-8CE8-04729CE63576}"/>
              </a:ext>
            </a:extLst>
          </p:cNvPr>
          <p:cNvSpPr/>
          <p:nvPr/>
        </p:nvSpPr>
        <p:spPr>
          <a:xfrm>
            <a:off x="951738" y="8335095"/>
            <a:ext cx="10081344" cy="10081344"/>
          </a:xfrm>
          <a:prstGeom prst="ellipse">
            <a:avLst/>
          </a:prstGeom>
          <a:solidFill>
            <a:srgbClr val="FB85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8" name="!!MC">
            <a:extLst>
              <a:ext uri="{FF2B5EF4-FFF2-40B4-BE49-F238E27FC236}">
                <a16:creationId xmlns:a16="http://schemas.microsoft.com/office/drawing/2014/main" id="{F2949FD5-DC8B-4F61-8E3A-3083C55BEB95}"/>
              </a:ext>
            </a:extLst>
          </p:cNvPr>
          <p:cNvSpPr/>
          <p:nvPr/>
        </p:nvSpPr>
        <p:spPr>
          <a:xfrm>
            <a:off x="-3720586" y="-6031894"/>
            <a:ext cx="19633172" cy="19633172"/>
          </a:xfrm>
          <a:prstGeom prst="ellipse">
            <a:avLst/>
          </a:prstGeom>
          <a:solidFill>
            <a:srgbClr val="0230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9" name="!!5">
            <a:extLst>
              <a:ext uri="{FF2B5EF4-FFF2-40B4-BE49-F238E27FC236}">
                <a16:creationId xmlns:a16="http://schemas.microsoft.com/office/drawing/2014/main" id="{3F64D4C8-0BC0-475E-865E-54EE6425A94A}"/>
              </a:ext>
            </a:extLst>
          </p:cNvPr>
          <p:cNvSpPr/>
          <p:nvPr/>
        </p:nvSpPr>
        <p:spPr>
          <a:xfrm>
            <a:off x="1158918" y="1800227"/>
            <a:ext cx="10134600" cy="10134600"/>
          </a:xfrm>
          <a:prstGeom prst="ellipse">
            <a:avLst/>
          </a:prstGeom>
          <a:solidFill>
            <a:srgbClr val="FFB7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0" name="!!3">
            <a:extLst>
              <a:ext uri="{FF2B5EF4-FFF2-40B4-BE49-F238E27FC236}">
                <a16:creationId xmlns:a16="http://schemas.microsoft.com/office/drawing/2014/main" id="{EECCB5F6-2AE7-4C3C-9F63-C281A770533F}"/>
              </a:ext>
            </a:extLst>
          </p:cNvPr>
          <p:cNvSpPr/>
          <p:nvPr/>
        </p:nvSpPr>
        <p:spPr>
          <a:xfrm>
            <a:off x="9778432" y="2265619"/>
            <a:ext cx="1253262" cy="1253262"/>
          </a:xfrm>
          <a:prstGeom prst="ellipse">
            <a:avLst/>
          </a:prstGeom>
          <a:solidFill>
            <a:srgbClr val="219E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1" name="!!6">
            <a:extLst>
              <a:ext uri="{FF2B5EF4-FFF2-40B4-BE49-F238E27FC236}">
                <a16:creationId xmlns:a16="http://schemas.microsoft.com/office/drawing/2014/main" id="{5D7E655F-F7E0-4155-A712-1C03BCD7CCD0}"/>
              </a:ext>
            </a:extLst>
          </p:cNvPr>
          <p:cNvSpPr/>
          <p:nvPr/>
        </p:nvSpPr>
        <p:spPr>
          <a:xfrm>
            <a:off x="1158918" y="2618433"/>
            <a:ext cx="1236473" cy="1236473"/>
          </a:xfrm>
          <a:prstGeom prst="ellipse">
            <a:avLst/>
          </a:prstGeom>
          <a:solidFill>
            <a:srgbClr val="219E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4" name="!!T1">
            <a:extLst>
              <a:ext uri="{FF2B5EF4-FFF2-40B4-BE49-F238E27FC236}">
                <a16:creationId xmlns:a16="http://schemas.microsoft.com/office/drawing/2014/main" id="{6BE24C4D-CD2D-45E6-BD99-3B4DECB640A0}"/>
              </a:ext>
            </a:extLst>
          </p:cNvPr>
          <p:cNvSpPr/>
          <p:nvPr/>
        </p:nvSpPr>
        <p:spPr>
          <a:xfrm>
            <a:off x="2699926" y="559147"/>
            <a:ext cx="6965750" cy="1084882"/>
          </a:xfrm>
          <a:prstGeom prst="roundRect">
            <a:avLst>
              <a:gd name="adj" fmla="val 50000"/>
            </a:avLst>
          </a:prstGeom>
          <a:solidFill>
            <a:schemeClr val="bg1">
              <a:lumMod val="95000"/>
            </a:schemeClr>
          </a:solidFill>
          <a:ln>
            <a:noFill/>
          </a:ln>
          <a:effectLst>
            <a:outerShdw blurRad="50800" dist="38100" dir="5400000" algn="t" rotWithShape="0">
              <a:prstClr val="black">
                <a:alpha val="40000"/>
              </a:prstClr>
            </a:outerShdw>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PH" sz="3200" dirty="0" err="1">
                <a:solidFill>
                  <a:schemeClr val="bg1">
                    <a:lumMod val="50000"/>
                  </a:schemeClr>
                </a:solidFill>
                <a:latin typeface="Biotif Black" panose="00000500000000000000" pitchFamily="2" charset="0"/>
              </a:rPr>
              <a:t>Cảm</a:t>
            </a:r>
            <a:r>
              <a:rPr lang="en-PH" sz="3200" dirty="0">
                <a:solidFill>
                  <a:schemeClr val="bg1">
                    <a:lumMod val="50000"/>
                  </a:schemeClr>
                </a:solidFill>
                <a:latin typeface="Biotif Black" panose="00000500000000000000" pitchFamily="2" charset="0"/>
              </a:rPr>
              <a:t> </a:t>
            </a:r>
            <a:r>
              <a:rPr lang="en-PH" sz="3200" dirty="0" err="1">
                <a:solidFill>
                  <a:schemeClr val="bg1">
                    <a:lumMod val="50000"/>
                  </a:schemeClr>
                </a:solidFill>
                <a:latin typeface="Biotif Black" panose="00000500000000000000" pitchFamily="2" charset="0"/>
              </a:rPr>
              <a:t>biến</a:t>
            </a:r>
            <a:r>
              <a:rPr lang="vi-VN" sz="3200" dirty="0">
                <a:solidFill>
                  <a:schemeClr val="bg1">
                    <a:lumMod val="50000"/>
                  </a:schemeClr>
                </a:solidFill>
                <a:latin typeface="Biotif Black" panose="00000500000000000000" pitchFamily="2" charset="0"/>
              </a:rPr>
              <a:t> </a:t>
            </a:r>
            <a:r>
              <a:rPr lang="en-PH" sz="3200" dirty="0" err="1">
                <a:solidFill>
                  <a:schemeClr val="bg1">
                    <a:lumMod val="50000"/>
                  </a:schemeClr>
                </a:solidFill>
                <a:latin typeface="Biotif Black" panose="00000500000000000000" pitchFamily="2" charset="0"/>
              </a:rPr>
              <a:t>hồng</a:t>
            </a:r>
            <a:r>
              <a:rPr lang="en-PH" sz="3200" dirty="0">
                <a:solidFill>
                  <a:schemeClr val="bg1">
                    <a:lumMod val="50000"/>
                  </a:schemeClr>
                </a:solidFill>
                <a:latin typeface="Biotif Black" panose="00000500000000000000" pitchFamily="2" charset="0"/>
              </a:rPr>
              <a:t> </a:t>
            </a:r>
            <a:r>
              <a:rPr lang="en-PH" sz="3200" dirty="0" err="1">
                <a:solidFill>
                  <a:schemeClr val="bg1">
                    <a:lumMod val="50000"/>
                  </a:schemeClr>
                </a:solidFill>
                <a:latin typeface="Biotif Black" panose="00000500000000000000" pitchFamily="2" charset="0"/>
              </a:rPr>
              <a:t>ngoại</a:t>
            </a:r>
            <a:r>
              <a:rPr lang="en-PH" sz="3200" dirty="0">
                <a:solidFill>
                  <a:schemeClr val="bg1">
                    <a:lumMod val="50000"/>
                  </a:schemeClr>
                </a:solidFill>
                <a:latin typeface="Biotif Black" panose="00000500000000000000" pitchFamily="2" charset="0"/>
              </a:rPr>
              <a:t> E18-D80NK</a:t>
            </a:r>
          </a:p>
        </p:txBody>
      </p:sp>
      <p:sp>
        <p:nvSpPr>
          <p:cNvPr id="15" name="!!T2">
            <a:extLst>
              <a:ext uri="{FF2B5EF4-FFF2-40B4-BE49-F238E27FC236}">
                <a16:creationId xmlns:a16="http://schemas.microsoft.com/office/drawing/2014/main" id="{8C8F0E86-C254-467A-A14A-A3F1EFA6ACF2}"/>
              </a:ext>
            </a:extLst>
          </p:cNvPr>
          <p:cNvSpPr/>
          <p:nvPr/>
        </p:nvSpPr>
        <p:spPr>
          <a:xfrm>
            <a:off x="10070577" y="513469"/>
            <a:ext cx="6965750" cy="1084882"/>
          </a:xfrm>
          <a:prstGeom prst="roundRect">
            <a:avLst>
              <a:gd name="adj" fmla="val 50000"/>
            </a:avLst>
          </a:prstGeom>
          <a:solidFill>
            <a:schemeClr val="bg1">
              <a:lumMod val="95000"/>
            </a:schemeClr>
          </a:solidFill>
          <a:ln>
            <a:noFill/>
          </a:ln>
          <a:effectLst>
            <a:outerShdw blurRad="50800" dist="38100" dir="5400000" algn="t" rotWithShape="0">
              <a:prstClr val="black">
                <a:alpha val="40000"/>
              </a:prstClr>
            </a:outerShdw>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PH" sz="3200">
                <a:solidFill>
                  <a:schemeClr val="bg1">
                    <a:lumMod val="50000"/>
                  </a:schemeClr>
                </a:solidFill>
                <a:latin typeface="Biotif Black" panose="00000500000000000000" pitchFamily="2" charset="0"/>
              </a:rPr>
              <a:t>Nội dung 2</a:t>
            </a:r>
            <a:endParaRPr lang="en-PH" sz="3200" dirty="0">
              <a:solidFill>
                <a:schemeClr val="bg1">
                  <a:lumMod val="50000"/>
                </a:schemeClr>
              </a:solidFill>
              <a:latin typeface="Biotif Black" panose="00000500000000000000" pitchFamily="2" charset="0"/>
            </a:endParaRPr>
          </a:p>
        </p:txBody>
      </p:sp>
      <p:sp>
        <p:nvSpPr>
          <p:cNvPr id="16" name="!T3">
            <a:extLst>
              <a:ext uri="{FF2B5EF4-FFF2-40B4-BE49-F238E27FC236}">
                <a16:creationId xmlns:a16="http://schemas.microsoft.com/office/drawing/2014/main" id="{04E39C81-B115-4379-9BC4-00AB6B1D0770}"/>
              </a:ext>
            </a:extLst>
          </p:cNvPr>
          <p:cNvSpPr/>
          <p:nvPr/>
        </p:nvSpPr>
        <p:spPr>
          <a:xfrm>
            <a:off x="17461907" y="548034"/>
            <a:ext cx="6965750" cy="1084882"/>
          </a:xfrm>
          <a:prstGeom prst="roundRect">
            <a:avLst>
              <a:gd name="adj" fmla="val 50000"/>
            </a:avLst>
          </a:prstGeom>
          <a:solidFill>
            <a:schemeClr val="bg1">
              <a:lumMod val="95000"/>
            </a:schemeClr>
          </a:solidFill>
          <a:ln>
            <a:noFill/>
          </a:ln>
          <a:effectLst>
            <a:outerShdw blurRad="50800" dist="38100" dir="5400000" algn="t" rotWithShape="0">
              <a:prstClr val="black">
                <a:alpha val="40000"/>
              </a:prstClr>
            </a:outerShdw>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PH" sz="3200">
                <a:solidFill>
                  <a:schemeClr val="bg1">
                    <a:lumMod val="50000"/>
                  </a:schemeClr>
                </a:solidFill>
                <a:latin typeface="Biotif Black" panose="00000500000000000000" pitchFamily="2" charset="0"/>
              </a:rPr>
              <a:t>Nội dung 3</a:t>
            </a:r>
            <a:endParaRPr lang="en-PH" sz="3200" dirty="0">
              <a:solidFill>
                <a:schemeClr val="bg1">
                  <a:lumMod val="50000"/>
                </a:schemeClr>
              </a:solidFill>
              <a:latin typeface="Biotif Black" panose="00000500000000000000" pitchFamily="2" charset="0"/>
            </a:endParaRPr>
          </a:p>
        </p:txBody>
      </p:sp>
      <p:sp>
        <p:nvSpPr>
          <p:cNvPr id="17" name="!!T4">
            <a:extLst>
              <a:ext uri="{FF2B5EF4-FFF2-40B4-BE49-F238E27FC236}">
                <a16:creationId xmlns:a16="http://schemas.microsoft.com/office/drawing/2014/main" id="{5336CAEC-0BF7-48D1-93C9-9041E799EBC7}"/>
              </a:ext>
            </a:extLst>
          </p:cNvPr>
          <p:cNvSpPr/>
          <p:nvPr/>
        </p:nvSpPr>
        <p:spPr>
          <a:xfrm>
            <a:off x="24853237" y="513469"/>
            <a:ext cx="6965750" cy="1084882"/>
          </a:xfrm>
          <a:prstGeom prst="roundRect">
            <a:avLst>
              <a:gd name="adj" fmla="val 50000"/>
            </a:avLst>
          </a:prstGeom>
          <a:solidFill>
            <a:schemeClr val="bg1">
              <a:lumMod val="95000"/>
            </a:schemeClr>
          </a:solidFill>
          <a:ln>
            <a:noFill/>
          </a:ln>
          <a:effectLst>
            <a:outerShdw blurRad="50800" dist="38100" dir="5400000" algn="t" rotWithShape="0">
              <a:prstClr val="black">
                <a:alpha val="40000"/>
              </a:prstClr>
            </a:outerShdw>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PH" sz="3200">
                <a:solidFill>
                  <a:schemeClr val="bg1">
                    <a:lumMod val="50000"/>
                  </a:schemeClr>
                </a:solidFill>
                <a:latin typeface="Biotif Black" panose="00000500000000000000" pitchFamily="2" charset="0"/>
              </a:rPr>
              <a:t>Nội dung 4</a:t>
            </a:r>
            <a:endParaRPr lang="en-PH" sz="3200" dirty="0">
              <a:solidFill>
                <a:schemeClr val="bg1">
                  <a:lumMod val="50000"/>
                </a:schemeClr>
              </a:solidFill>
              <a:latin typeface="Biotif Black" panose="00000500000000000000" pitchFamily="2" charset="0"/>
            </a:endParaRPr>
          </a:p>
        </p:txBody>
      </p:sp>
      <p:graphicFrame>
        <p:nvGraphicFramePr>
          <p:cNvPr id="3" name="Table 2">
            <a:extLst>
              <a:ext uri="{FF2B5EF4-FFF2-40B4-BE49-F238E27FC236}">
                <a16:creationId xmlns:a16="http://schemas.microsoft.com/office/drawing/2014/main" id="{53C2B7F9-F767-C32F-6168-79BE6A3B71AF}"/>
              </a:ext>
            </a:extLst>
          </p:cNvPr>
          <p:cNvGraphicFramePr>
            <a:graphicFrameLocks noGrp="1"/>
          </p:cNvGraphicFramePr>
          <p:nvPr>
            <p:extLst>
              <p:ext uri="{D42A27DB-BD31-4B8C-83A1-F6EECF244321}">
                <p14:modId xmlns:p14="http://schemas.microsoft.com/office/powerpoint/2010/main" val="992282572"/>
              </p:ext>
            </p:extLst>
          </p:nvPr>
        </p:nvGraphicFramePr>
        <p:xfrm>
          <a:off x="3635426" y="2827857"/>
          <a:ext cx="5305426" cy="3751902"/>
        </p:xfrm>
        <a:graphic>
          <a:graphicData uri="http://schemas.openxmlformats.org/drawingml/2006/table">
            <a:tbl>
              <a:tblPr>
                <a:tableStyleId>{2D5ABB26-0587-4C30-8999-92F81FD0307C}</a:tableStyleId>
              </a:tblPr>
              <a:tblGrid>
                <a:gridCol w="2652713">
                  <a:extLst>
                    <a:ext uri="{9D8B030D-6E8A-4147-A177-3AD203B41FA5}">
                      <a16:colId xmlns:a16="http://schemas.microsoft.com/office/drawing/2014/main" val="3383495387"/>
                    </a:ext>
                  </a:extLst>
                </a:gridCol>
                <a:gridCol w="2652713">
                  <a:extLst>
                    <a:ext uri="{9D8B030D-6E8A-4147-A177-3AD203B41FA5}">
                      <a16:colId xmlns:a16="http://schemas.microsoft.com/office/drawing/2014/main" val="2938128240"/>
                    </a:ext>
                  </a:extLst>
                </a:gridCol>
              </a:tblGrid>
              <a:tr h="0">
                <a:tc>
                  <a:txBody>
                    <a:bodyPr/>
                    <a:lstStyle/>
                    <a:p>
                      <a:pPr algn="ctr">
                        <a:lnSpc>
                          <a:spcPct val="115000"/>
                        </a:lnSpc>
                      </a:pPr>
                      <a:r>
                        <a:rPr lang="vi-VN" sz="1800">
                          <a:effectLst/>
                        </a:rPr>
                        <a:t>Thông số</a:t>
                      </a:r>
                      <a:endParaRPr lang="vi-VN" sz="1800">
                        <a:effectLst/>
                        <a:latin typeface="+mj-lt"/>
                        <a:ea typeface="Arial" panose="020B0604020202020204" pitchFamily="34" charset="0"/>
                      </a:endParaRPr>
                    </a:p>
                  </a:txBody>
                  <a:tcPr marL="63500" marR="63500" marT="63500" marB="63500"/>
                </a:tc>
                <a:tc>
                  <a:txBody>
                    <a:bodyPr/>
                    <a:lstStyle/>
                    <a:p>
                      <a:pPr algn="ctr">
                        <a:lnSpc>
                          <a:spcPct val="115000"/>
                        </a:lnSpc>
                      </a:pPr>
                      <a:r>
                        <a:rPr lang="vi-VN" sz="1800">
                          <a:effectLst/>
                        </a:rPr>
                        <a:t>Chi tiết</a:t>
                      </a:r>
                      <a:endParaRPr lang="vi-VN" sz="1800">
                        <a:effectLst/>
                        <a:latin typeface="+mj-lt"/>
                        <a:ea typeface="Arial" panose="020B0604020202020204" pitchFamily="34" charset="0"/>
                      </a:endParaRPr>
                    </a:p>
                  </a:txBody>
                  <a:tcPr marL="63500" marR="63500" marT="63500" marB="63500"/>
                </a:tc>
                <a:extLst>
                  <a:ext uri="{0D108BD9-81ED-4DB2-BD59-A6C34878D82A}">
                    <a16:rowId xmlns:a16="http://schemas.microsoft.com/office/drawing/2014/main" val="874767405"/>
                  </a:ext>
                </a:extLst>
              </a:tr>
              <a:tr h="0">
                <a:tc>
                  <a:txBody>
                    <a:bodyPr/>
                    <a:lstStyle/>
                    <a:p>
                      <a:pPr>
                        <a:lnSpc>
                          <a:spcPct val="115000"/>
                        </a:lnSpc>
                      </a:pPr>
                      <a:r>
                        <a:rPr lang="vi-VN" sz="1800">
                          <a:effectLst/>
                        </a:rPr>
                        <a:t>Điện áp hoạt động</a:t>
                      </a:r>
                      <a:endParaRPr lang="vi-VN" sz="1800">
                        <a:effectLst/>
                        <a:latin typeface="+mj-lt"/>
                        <a:ea typeface="Arial" panose="020B0604020202020204" pitchFamily="34" charset="0"/>
                      </a:endParaRPr>
                    </a:p>
                  </a:txBody>
                  <a:tcPr marL="63500" marR="63500" marT="63500" marB="63500"/>
                </a:tc>
                <a:tc>
                  <a:txBody>
                    <a:bodyPr/>
                    <a:lstStyle/>
                    <a:p>
                      <a:pPr>
                        <a:lnSpc>
                          <a:spcPct val="115000"/>
                        </a:lnSpc>
                      </a:pPr>
                      <a:r>
                        <a:rPr lang="vi-VN" sz="1800">
                          <a:effectLst/>
                        </a:rPr>
                        <a:t>5VDC</a:t>
                      </a:r>
                      <a:endParaRPr lang="vi-VN" sz="1800">
                        <a:effectLst/>
                        <a:latin typeface="+mj-lt"/>
                        <a:ea typeface="Arial" panose="020B0604020202020204" pitchFamily="34" charset="0"/>
                      </a:endParaRPr>
                    </a:p>
                  </a:txBody>
                  <a:tcPr marL="63500" marR="63500" marT="63500" marB="63500"/>
                </a:tc>
                <a:extLst>
                  <a:ext uri="{0D108BD9-81ED-4DB2-BD59-A6C34878D82A}">
                    <a16:rowId xmlns:a16="http://schemas.microsoft.com/office/drawing/2014/main" val="2934604411"/>
                  </a:ext>
                </a:extLst>
              </a:tr>
              <a:tr h="298450">
                <a:tc>
                  <a:txBody>
                    <a:bodyPr/>
                    <a:lstStyle/>
                    <a:p>
                      <a:pPr>
                        <a:lnSpc>
                          <a:spcPct val="115000"/>
                        </a:lnSpc>
                      </a:pPr>
                      <a:r>
                        <a:rPr lang="vi-VN" sz="1800">
                          <a:effectLst/>
                        </a:rPr>
                        <a:t>Khoảng cách phát hiện</a:t>
                      </a:r>
                      <a:endParaRPr lang="vi-VN" sz="1800">
                        <a:effectLst/>
                        <a:latin typeface="+mj-lt"/>
                        <a:ea typeface="Arial" panose="020B0604020202020204" pitchFamily="34" charset="0"/>
                      </a:endParaRPr>
                    </a:p>
                  </a:txBody>
                  <a:tcPr marL="63500" marR="63500" marT="63500" marB="63500"/>
                </a:tc>
                <a:tc>
                  <a:txBody>
                    <a:bodyPr/>
                    <a:lstStyle/>
                    <a:p>
                      <a:pPr>
                        <a:lnSpc>
                          <a:spcPct val="115000"/>
                        </a:lnSpc>
                      </a:pPr>
                      <a:r>
                        <a:rPr lang="vi-VN" sz="1800">
                          <a:effectLst/>
                        </a:rPr>
                        <a:t>3 ~ 80 cm</a:t>
                      </a:r>
                      <a:endParaRPr lang="vi-VN" sz="1800">
                        <a:effectLst/>
                        <a:latin typeface="+mj-lt"/>
                        <a:ea typeface="Arial" panose="020B0604020202020204" pitchFamily="34" charset="0"/>
                      </a:endParaRPr>
                    </a:p>
                  </a:txBody>
                  <a:tcPr marL="63500" marR="63500" marT="63500" marB="63500"/>
                </a:tc>
                <a:extLst>
                  <a:ext uri="{0D108BD9-81ED-4DB2-BD59-A6C34878D82A}">
                    <a16:rowId xmlns:a16="http://schemas.microsoft.com/office/drawing/2014/main" val="772155124"/>
                  </a:ext>
                </a:extLst>
              </a:tr>
              <a:tr h="0">
                <a:tc>
                  <a:txBody>
                    <a:bodyPr/>
                    <a:lstStyle/>
                    <a:p>
                      <a:pPr>
                        <a:lnSpc>
                          <a:spcPct val="115000"/>
                        </a:lnSpc>
                      </a:pPr>
                      <a:r>
                        <a:rPr lang="vi-VN" sz="1800">
                          <a:effectLst/>
                        </a:rPr>
                        <a:t>Dòng tiêu thụ</a:t>
                      </a:r>
                      <a:endParaRPr lang="vi-VN" sz="1800">
                        <a:effectLst/>
                        <a:latin typeface="+mj-lt"/>
                        <a:ea typeface="Arial" panose="020B0604020202020204" pitchFamily="34" charset="0"/>
                      </a:endParaRPr>
                    </a:p>
                  </a:txBody>
                  <a:tcPr marL="63500" marR="63500" marT="63500" marB="63500"/>
                </a:tc>
                <a:tc>
                  <a:txBody>
                    <a:bodyPr/>
                    <a:lstStyle/>
                    <a:p>
                      <a:pPr>
                        <a:lnSpc>
                          <a:spcPct val="115000"/>
                        </a:lnSpc>
                      </a:pPr>
                      <a:r>
                        <a:rPr lang="vi-VN" sz="1800">
                          <a:effectLst/>
                        </a:rPr>
                        <a:t>300mA</a:t>
                      </a:r>
                      <a:endParaRPr lang="vi-VN" sz="1800">
                        <a:effectLst/>
                        <a:latin typeface="+mj-lt"/>
                        <a:ea typeface="Arial" panose="020B0604020202020204" pitchFamily="34" charset="0"/>
                      </a:endParaRPr>
                    </a:p>
                  </a:txBody>
                  <a:tcPr marL="63500" marR="63500" marT="63500" marB="63500"/>
                </a:tc>
                <a:extLst>
                  <a:ext uri="{0D108BD9-81ED-4DB2-BD59-A6C34878D82A}">
                    <a16:rowId xmlns:a16="http://schemas.microsoft.com/office/drawing/2014/main" val="2212672939"/>
                  </a:ext>
                </a:extLst>
              </a:tr>
              <a:tr h="0">
                <a:tc>
                  <a:txBody>
                    <a:bodyPr/>
                    <a:lstStyle/>
                    <a:p>
                      <a:pPr>
                        <a:lnSpc>
                          <a:spcPct val="115000"/>
                        </a:lnSpc>
                      </a:pPr>
                      <a:r>
                        <a:rPr lang="vi-VN" sz="1800">
                          <a:effectLst/>
                        </a:rPr>
                        <a:t>Đường kính cảm biến</a:t>
                      </a:r>
                      <a:endParaRPr lang="vi-VN" sz="1800">
                        <a:effectLst/>
                        <a:latin typeface="+mj-lt"/>
                        <a:ea typeface="Arial" panose="020B0604020202020204" pitchFamily="34" charset="0"/>
                      </a:endParaRPr>
                    </a:p>
                  </a:txBody>
                  <a:tcPr marL="63500" marR="63500" marT="63500" marB="63500"/>
                </a:tc>
                <a:tc>
                  <a:txBody>
                    <a:bodyPr/>
                    <a:lstStyle/>
                    <a:p>
                      <a:pPr>
                        <a:lnSpc>
                          <a:spcPct val="115000"/>
                        </a:lnSpc>
                      </a:pPr>
                      <a:r>
                        <a:rPr lang="vi-VN" sz="1800">
                          <a:effectLst/>
                        </a:rPr>
                        <a:t>17mm</a:t>
                      </a:r>
                      <a:endParaRPr lang="vi-VN" sz="1800">
                        <a:effectLst/>
                        <a:latin typeface="+mj-lt"/>
                        <a:ea typeface="Arial" panose="020B0604020202020204" pitchFamily="34" charset="0"/>
                      </a:endParaRPr>
                    </a:p>
                  </a:txBody>
                  <a:tcPr marL="63500" marR="63500" marT="63500" marB="63500"/>
                </a:tc>
                <a:extLst>
                  <a:ext uri="{0D108BD9-81ED-4DB2-BD59-A6C34878D82A}">
                    <a16:rowId xmlns:a16="http://schemas.microsoft.com/office/drawing/2014/main" val="1300898533"/>
                  </a:ext>
                </a:extLst>
              </a:tr>
              <a:tr h="0">
                <a:tc>
                  <a:txBody>
                    <a:bodyPr/>
                    <a:lstStyle/>
                    <a:p>
                      <a:pPr>
                        <a:lnSpc>
                          <a:spcPct val="115000"/>
                        </a:lnSpc>
                      </a:pPr>
                      <a:r>
                        <a:rPr lang="vi-VN" sz="1800">
                          <a:effectLst/>
                        </a:rPr>
                        <a:t>Loại cảm biến</a:t>
                      </a:r>
                      <a:endParaRPr lang="vi-VN" sz="1800">
                        <a:effectLst/>
                        <a:latin typeface="+mj-lt"/>
                        <a:ea typeface="Arial" panose="020B0604020202020204" pitchFamily="34" charset="0"/>
                      </a:endParaRPr>
                    </a:p>
                  </a:txBody>
                  <a:tcPr marL="63500" marR="63500" marT="63500" marB="63500"/>
                </a:tc>
                <a:tc>
                  <a:txBody>
                    <a:bodyPr/>
                    <a:lstStyle/>
                    <a:p>
                      <a:pPr>
                        <a:lnSpc>
                          <a:spcPct val="115000"/>
                        </a:lnSpc>
                      </a:pPr>
                      <a:r>
                        <a:rPr lang="vi-VN" sz="1800">
                          <a:effectLst/>
                        </a:rPr>
                        <a:t>NPN thường mở</a:t>
                      </a:r>
                      <a:endParaRPr lang="vi-VN" sz="1800">
                        <a:effectLst/>
                        <a:latin typeface="+mj-lt"/>
                        <a:ea typeface="Arial" panose="020B0604020202020204" pitchFamily="34" charset="0"/>
                      </a:endParaRPr>
                    </a:p>
                  </a:txBody>
                  <a:tcPr marL="63500" marR="63500" marT="63500" marB="63500"/>
                </a:tc>
                <a:extLst>
                  <a:ext uri="{0D108BD9-81ED-4DB2-BD59-A6C34878D82A}">
                    <a16:rowId xmlns:a16="http://schemas.microsoft.com/office/drawing/2014/main" val="2568962704"/>
                  </a:ext>
                </a:extLst>
              </a:tr>
              <a:tr h="0">
                <a:tc>
                  <a:txBody>
                    <a:bodyPr/>
                    <a:lstStyle/>
                    <a:p>
                      <a:pPr>
                        <a:lnSpc>
                          <a:spcPct val="115000"/>
                        </a:lnSpc>
                      </a:pPr>
                      <a:r>
                        <a:rPr lang="vi-VN" sz="1800">
                          <a:effectLst/>
                        </a:rPr>
                        <a:t>Thời gian phản hồi</a:t>
                      </a:r>
                      <a:endParaRPr lang="vi-VN" sz="1800">
                        <a:effectLst/>
                        <a:latin typeface="+mj-lt"/>
                        <a:ea typeface="Arial" panose="020B0604020202020204" pitchFamily="34" charset="0"/>
                      </a:endParaRPr>
                    </a:p>
                  </a:txBody>
                  <a:tcPr marL="63500" marR="63500" marT="63500" marB="63500"/>
                </a:tc>
                <a:tc>
                  <a:txBody>
                    <a:bodyPr/>
                    <a:lstStyle/>
                    <a:p>
                      <a:pPr>
                        <a:lnSpc>
                          <a:spcPct val="115000"/>
                        </a:lnSpc>
                      </a:pPr>
                      <a:r>
                        <a:rPr lang="vi-VN" sz="1800">
                          <a:effectLst/>
                        </a:rPr>
                        <a:t>&lt; 2ms</a:t>
                      </a:r>
                      <a:endParaRPr lang="vi-VN" sz="1800">
                        <a:effectLst/>
                        <a:latin typeface="+mj-lt"/>
                        <a:ea typeface="Arial" panose="020B0604020202020204" pitchFamily="34" charset="0"/>
                      </a:endParaRPr>
                    </a:p>
                  </a:txBody>
                  <a:tcPr marL="63500" marR="63500" marT="63500" marB="63500"/>
                </a:tc>
                <a:extLst>
                  <a:ext uri="{0D108BD9-81ED-4DB2-BD59-A6C34878D82A}">
                    <a16:rowId xmlns:a16="http://schemas.microsoft.com/office/drawing/2014/main" val="624676265"/>
                  </a:ext>
                </a:extLst>
              </a:tr>
              <a:tr h="0">
                <a:tc>
                  <a:txBody>
                    <a:bodyPr/>
                    <a:lstStyle/>
                    <a:p>
                      <a:pPr>
                        <a:lnSpc>
                          <a:spcPct val="115000"/>
                        </a:lnSpc>
                      </a:pPr>
                      <a:r>
                        <a:rPr lang="vi-VN" sz="1800">
                          <a:effectLst/>
                        </a:rPr>
                        <a:t>Nhiệt độ làm việc</a:t>
                      </a:r>
                      <a:endParaRPr lang="vi-VN" sz="1800">
                        <a:effectLst/>
                        <a:latin typeface="+mj-lt"/>
                        <a:ea typeface="Arial" panose="020B0604020202020204" pitchFamily="34" charset="0"/>
                      </a:endParaRPr>
                    </a:p>
                  </a:txBody>
                  <a:tcPr marL="63500" marR="63500" marT="63500" marB="63500"/>
                </a:tc>
                <a:tc>
                  <a:txBody>
                    <a:bodyPr/>
                    <a:lstStyle/>
                    <a:p>
                      <a:pPr>
                        <a:lnSpc>
                          <a:spcPct val="115000"/>
                        </a:lnSpc>
                      </a:pPr>
                      <a:r>
                        <a:rPr lang="vi-VN" sz="1800">
                          <a:effectLst/>
                        </a:rPr>
                        <a:t> - 25 °C → 55 °C</a:t>
                      </a:r>
                      <a:endParaRPr lang="vi-VN" sz="1800">
                        <a:effectLst/>
                        <a:latin typeface="+mj-lt"/>
                        <a:ea typeface="Arial" panose="020B0604020202020204" pitchFamily="34" charset="0"/>
                      </a:endParaRPr>
                    </a:p>
                  </a:txBody>
                  <a:tcPr marL="63500" marR="63500" marT="63500" marB="63500"/>
                </a:tc>
                <a:extLst>
                  <a:ext uri="{0D108BD9-81ED-4DB2-BD59-A6C34878D82A}">
                    <a16:rowId xmlns:a16="http://schemas.microsoft.com/office/drawing/2014/main" val="3312630236"/>
                  </a:ext>
                </a:extLst>
              </a:tr>
              <a:tr h="0">
                <a:tc>
                  <a:txBody>
                    <a:bodyPr/>
                    <a:lstStyle/>
                    <a:p>
                      <a:pPr>
                        <a:lnSpc>
                          <a:spcPct val="115000"/>
                        </a:lnSpc>
                      </a:pPr>
                      <a:r>
                        <a:rPr lang="vi-VN" sz="1800">
                          <a:effectLst/>
                        </a:rPr>
                        <a:t>Kích thước</a:t>
                      </a:r>
                      <a:endParaRPr lang="vi-VN" sz="1800">
                        <a:effectLst/>
                        <a:latin typeface="+mj-lt"/>
                        <a:ea typeface="Arial" panose="020B0604020202020204" pitchFamily="34" charset="0"/>
                      </a:endParaRPr>
                    </a:p>
                  </a:txBody>
                  <a:tcPr marL="63500" marR="63500" marT="63500" marB="63500"/>
                </a:tc>
                <a:tc>
                  <a:txBody>
                    <a:bodyPr/>
                    <a:lstStyle/>
                    <a:p>
                      <a:pPr>
                        <a:lnSpc>
                          <a:spcPct val="115000"/>
                        </a:lnSpc>
                      </a:pPr>
                      <a:r>
                        <a:rPr lang="vi-VN" sz="1800" dirty="0">
                          <a:effectLst/>
                        </a:rPr>
                        <a:t>18mm * 45mm</a:t>
                      </a:r>
                      <a:endParaRPr lang="vi-VN" sz="1800" dirty="0">
                        <a:effectLst/>
                        <a:latin typeface="+mj-lt"/>
                        <a:ea typeface="Arial" panose="020B0604020202020204" pitchFamily="34" charset="0"/>
                      </a:endParaRPr>
                    </a:p>
                  </a:txBody>
                  <a:tcPr marL="63500" marR="63500" marT="63500" marB="63500"/>
                </a:tc>
                <a:extLst>
                  <a:ext uri="{0D108BD9-81ED-4DB2-BD59-A6C34878D82A}">
                    <a16:rowId xmlns:a16="http://schemas.microsoft.com/office/drawing/2014/main" val="2834019766"/>
                  </a:ext>
                </a:extLst>
              </a:tr>
            </a:tbl>
          </a:graphicData>
        </a:graphic>
      </p:graphicFrame>
    </p:spTree>
    <p:extLst>
      <p:ext uri="{BB962C8B-B14F-4D97-AF65-F5344CB8AC3E}">
        <p14:creationId xmlns:p14="http://schemas.microsoft.com/office/powerpoint/2010/main" val="18972212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MC">
            <a:extLst>
              <a:ext uri="{FF2B5EF4-FFF2-40B4-BE49-F238E27FC236}">
                <a16:creationId xmlns:a16="http://schemas.microsoft.com/office/drawing/2014/main" id="{F2949FD5-DC8B-4F61-8E3A-3083C55BEB95}"/>
              </a:ext>
            </a:extLst>
          </p:cNvPr>
          <p:cNvSpPr/>
          <p:nvPr/>
        </p:nvSpPr>
        <p:spPr>
          <a:xfrm>
            <a:off x="-3720586" y="-5710346"/>
            <a:ext cx="19633172" cy="19633172"/>
          </a:xfrm>
          <a:prstGeom prst="ellipse">
            <a:avLst/>
          </a:prstGeom>
          <a:solidFill>
            <a:srgbClr val="0230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13" name="!!5">
            <a:extLst>
              <a:ext uri="{FF2B5EF4-FFF2-40B4-BE49-F238E27FC236}">
                <a16:creationId xmlns:a16="http://schemas.microsoft.com/office/drawing/2014/main" id="{6DC39554-2795-48AD-B60C-112F26DBB6F4}"/>
              </a:ext>
            </a:extLst>
          </p:cNvPr>
          <p:cNvSpPr/>
          <p:nvPr/>
        </p:nvSpPr>
        <p:spPr>
          <a:xfrm>
            <a:off x="946139" y="4047040"/>
            <a:ext cx="10081344" cy="10081344"/>
          </a:xfrm>
          <a:prstGeom prst="ellipse">
            <a:avLst/>
          </a:prstGeom>
          <a:solidFill>
            <a:srgbClr val="FB85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9" name="!!5">
            <a:extLst>
              <a:ext uri="{FF2B5EF4-FFF2-40B4-BE49-F238E27FC236}">
                <a16:creationId xmlns:a16="http://schemas.microsoft.com/office/drawing/2014/main" id="{3F64D4C8-0BC0-475E-865E-54EE6425A94A}"/>
              </a:ext>
            </a:extLst>
          </p:cNvPr>
          <p:cNvSpPr/>
          <p:nvPr/>
        </p:nvSpPr>
        <p:spPr>
          <a:xfrm>
            <a:off x="1323433" y="4477570"/>
            <a:ext cx="9326756" cy="9326756"/>
          </a:xfrm>
          <a:prstGeom prst="ellipse">
            <a:avLst/>
          </a:prstGeom>
          <a:solidFill>
            <a:srgbClr val="FFB7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0" name="!!3">
            <a:extLst>
              <a:ext uri="{FF2B5EF4-FFF2-40B4-BE49-F238E27FC236}">
                <a16:creationId xmlns:a16="http://schemas.microsoft.com/office/drawing/2014/main" id="{EECCB5F6-2AE7-4C3C-9F63-C281A770533F}"/>
              </a:ext>
            </a:extLst>
          </p:cNvPr>
          <p:cNvSpPr/>
          <p:nvPr/>
        </p:nvSpPr>
        <p:spPr>
          <a:xfrm>
            <a:off x="9854238" y="3520757"/>
            <a:ext cx="4088315" cy="4088315"/>
          </a:xfrm>
          <a:prstGeom prst="ellipse">
            <a:avLst/>
          </a:prstGeom>
          <a:solidFill>
            <a:srgbClr val="219E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1" name="!!6">
            <a:extLst>
              <a:ext uri="{FF2B5EF4-FFF2-40B4-BE49-F238E27FC236}">
                <a16:creationId xmlns:a16="http://schemas.microsoft.com/office/drawing/2014/main" id="{5D7E655F-F7E0-4155-A712-1C03BCD7CCD0}"/>
              </a:ext>
            </a:extLst>
          </p:cNvPr>
          <p:cNvSpPr/>
          <p:nvPr/>
        </p:nvSpPr>
        <p:spPr>
          <a:xfrm>
            <a:off x="-1968932" y="3520756"/>
            <a:ext cx="4088316" cy="4088316"/>
          </a:xfrm>
          <a:prstGeom prst="ellipse">
            <a:avLst/>
          </a:prstGeom>
          <a:solidFill>
            <a:srgbClr val="219E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4" name="!!T1">
            <a:extLst>
              <a:ext uri="{FF2B5EF4-FFF2-40B4-BE49-F238E27FC236}">
                <a16:creationId xmlns:a16="http://schemas.microsoft.com/office/drawing/2014/main" id="{FC7BD782-CA22-413A-A76B-BBF38C7A51D4}"/>
              </a:ext>
            </a:extLst>
          </p:cNvPr>
          <p:cNvSpPr/>
          <p:nvPr/>
        </p:nvSpPr>
        <p:spPr>
          <a:xfrm>
            <a:off x="-4757526" y="559147"/>
            <a:ext cx="6965750" cy="1084882"/>
          </a:xfrm>
          <a:prstGeom prst="roundRect">
            <a:avLst>
              <a:gd name="adj" fmla="val 50000"/>
            </a:avLst>
          </a:prstGeom>
          <a:solidFill>
            <a:schemeClr val="bg1">
              <a:lumMod val="95000"/>
            </a:schemeClr>
          </a:solidFill>
          <a:ln>
            <a:noFill/>
          </a:ln>
          <a:effectLst>
            <a:outerShdw blurRad="50800" dist="38100" dir="5400000" algn="t" rotWithShape="0">
              <a:prstClr val="black">
                <a:alpha val="40000"/>
              </a:prstClr>
            </a:outerShdw>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PH" sz="3200">
                <a:solidFill>
                  <a:schemeClr val="bg1">
                    <a:lumMod val="50000"/>
                  </a:schemeClr>
                </a:solidFill>
                <a:latin typeface="Biotif Black" panose="00000500000000000000" pitchFamily="2" charset="0"/>
              </a:rPr>
              <a:t>Nội dung 1</a:t>
            </a:r>
            <a:endParaRPr lang="en-PH" sz="3200" dirty="0">
              <a:solidFill>
                <a:schemeClr val="bg1">
                  <a:lumMod val="50000"/>
                </a:schemeClr>
              </a:solidFill>
              <a:latin typeface="Biotif Black" panose="00000500000000000000" pitchFamily="2" charset="0"/>
            </a:endParaRPr>
          </a:p>
        </p:txBody>
      </p:sp>
      <p:sp>
        <p:nvSpPr>
          <p:cNvPr id="15" name="!!T2">
            <a:extLst>
              <a:ext uri="{FF2B5EF4-FFF2-40B4-BE49-F238E27FC236}">
                <a16:creationId xmlns:a16="http://schemas.microsoft.com/office/drawing/2014/main" id="{C1354052-BBE2-4D59-8A7E-9538BF193306}"/>
              </a:ext>
            </a:extLst>
          </p:cNvPr>
          <p:cNvSpPr/>
          <p:nvPr/>
        </p:nvSpPr>
        <p:spPr>
          <a:xfrm>
            <a:off x="2613125" y="513469"/>
            <a:ext cx="6965750" cy="1084882"/>
          </a:xfrm>
          <a:prstGeom prst="roundRect">
            <a:avLst>
              <a:gd name="adj" fmla="val 50000"/>
            </a:avLst>
          </a:prstGeom>
          <a:solidFill>
            <a:schemeClr val="bg1">
              <a:lumMod val="95000"/>
            </a:schemeClr>
          </a:solidFill>
          <a:ln>
            <a:noFill/>
          </a:ln>
          <a:effectLst>
            <a:outerShdw blurRad="50800" dist="38100" dir="5400000" algn="t" rotWithShape="0">
              <a:prstClr val="black">
                <a:alpha val="40000"/>
              </a:prstClr>
            </a:outerShdw>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PH" sz="3200" dirty="0">
                <a:solidFill>
                  <a:schemeClr val="bg1">
                    <a:lumMod val="50000"/>
                  </a:schemeClr>
                </a:solidFill>
                <a:latin typeface="Biotif Black" panose="00000500000000000000" pitchFamily="2" charset="0"/>
              </a:rPr>
              <a:t> </a:t>
            </a:r>
            <a:r>
              <a:rPr lang="en-US" sz="3200" dirty="0">
                <a:solidFill>
                  <a:schemeClr val="bg1">
                    <a:lumMod val="50000"/>
                  </a:schemeClr>
                </a:solidFill>
                <a:latin typeface="Biotif Black" panose="00000500000000000000" pitchFamily="2" charset="0"/>
              </a:rPr>
              <a:t>Module relay 1 </a:t>
            </a:r>
            <a:r>
              <a:rPr lang="vi-VN" sz="3200" dirty="0">
                <a:solidFill>
                  <a:schemeClr val="bg1">
                    <a:lumMod val="50000"/>
                  </a:schemeClr>
                </a:solidFill>
                <a:latin typeface="Biotif Black" panose="00000500000000000000" pitchFamily="2" charset="0"/>
              </a:rPr>
              <a:t>kênh</a:t>
            </a:r>
            <a:r>
              <a:rPr lang="en-US" sz="3200" dirty="0">
                <a:solidFill>
                  <a:schemeClr val="bg1">
                    <a:lumMod val="50000"/>
                  </a:schemeClr>
                </a:solidFill>
                <a:latin typeface="Biotif Black" panose="00000500000000000000" pitchFamily="2" charset="0"/>
              </a:rPr>
              <a:t> </a:t>
            </a:r>
          </a:p>
          <a:p>
            <a:pPr algn="ctr"/>
            <a:r>
              <a:rPr lang="en-US" sz="3200" dirty="0">
                <a:solidFill>
                  <a:schemeClr val="bg1">
                    <a:lumMod val="50000"/>
                  </a:schemeClr>
                </a:solidFill>
                <a:latin typeface="Biotif Black" panose="00000500000000000000" pitchFamily="2" charset="0"/>
              </a:rPr>
              <a:t>5V-220VAC10A V1</a:t>
            </a:r>
            <a:endParaRPr lang="en-PH" sz="3200" dirty="0">
              <a:solidFill>
                <a:schemeClr val="bg1">
                  <a:lumMod val="50000"/>
                </a:schemeClr>
              </a:solidFill>
              <a:latin typeface="Biotif Black" panose="00000500000000000000" pitchFamily="2" charset="0"/>
            </a:endParaRPr>
          </a:p>
        </p:txBody>
      </p:sp>
      <p:sp>
        <p:nvSpPr>
          <p:cNvPr id="16" name="!T3">
            <a:extLst>
              <a:ext uri="{FF2B5EF4-FFF2-40B4-BE49-F238E27FC236}">
                <a16:creationId xmlns:a16="http://schemas.microsoft.com/office/drawing/2014/main" id="{C69CD9A4-45D4-43CD-A11B-B09AF924E960}"/>
              </a:ext>
            </a:extLst>
          </p:cNvPr>
          <p:cNvSpPr/>
          <p:nvPr/>
        </p:nvSpPr>
        <p:spPr>
          <a:xfrm>
            <a:off x="10004455" y="548034"/>
            <a:ext cx="6965750" cy="1084882"/>
          </a:xfrm>
          <a:prstGeom prst="roundRect">
            <a:avLst>
              <a:gd name="adj" fmla="val 50000"/>
            </a:avLst>
          </a:prstGeom>
          <a:solidFill>
            <a:schemeClr val="bg1">
              <a:lumMod val="95000"/>
            </a:schemeClr>
          </a:solidFill>
          <a:ln>
            <a:noFill/>
          </a:ln>
          <a:effectLst>
            <a:outerShdw blurRad="50800" dist="38100" dir="5400000" algn="t" rotWithShape="0">
              <a:prstClr val="black">
                <a:alpha val="40000"/>
              </a:prstClr>
            </a:outerShdw>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PH" sz="3200">
                <a:solidFill>
                  <a:schemeClr val="bg1">
                    <a:lumMod val="50000"/>
                  </a:schemeClr>
                </a:solidFill>
                <a:latin typeface="Biotif Black" panose="00000500000000000000" pitchFamily="2" charset="0"/>
              </a:rPr>
              <a:t>Nội dung 3</a:t>
            </a:r>
            <a:endParaRPr lang="en-PH" sz="3200" dirty="0">
              <a:solidFill>
                <a:schemeClr val="bg1">
                  <a:lumMod val="50000"/>
                </a:schemeClr>
              </a:solidFill>
              <a:latin typeface="Biotif Black" panose="00000500000000000000" pitchFamily="2" charset="0"/>
            </a:endParaRPr>
          </a:p>
        </p:txBody>
      </p:sp>
      <p:sp>
        <p:nvSpPr>
          <p:cNvPr id="17" name="!!T4">
            <a:extLst>
              <a:ext uri="{FF2B5EF4-FFF2-40B4-BE49-F238E27FC236}">
                <a16:creationId xmlns:a16="http://schemas.microsoft.com/office/drawing/2014/main" id="{39BB1B13-4CA0-4965-A136-912B71FDECAA}"/>
              </a:ext>
            </a:extLst>
          </p:cNvPr>
          <p:cNvSpPr/>
          <p:nvPr/>
        </p:nvSpPr>
        <p:spPr>
          <a:xfrm>
            <a:off x="17395785" y="513469"/>
            <a:ext cx="6965750" cy="1084882"/>
          </a:xfrm>
          <a:prstGeom prst="roundRect">
            <a:avLst>
              <a:gd name="adj" fmla="val 50000"/>
            </a:avLst>
          </a:prstGeom>
          <a:solidFill>
            <a:schemeClr val="bg1">
              <a:lumMod val="95000"/>
            </a:schemeClr>
          </a:solidFill>
          <a:ln>
            <a:noFill/>
          </a:ln>
          <a:effectLst>
            <a:outerShdw blurRad="50800" dist="38100" dir="5400000" algn="t" rotWithShape="0">
              <a:prstClr val="black">
                <a:alpha val="40000"/>
              </a:prstClr>
            </a:outerShdw>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PH" sz="3200">
                <a:solidFill>
                  <a:schemeClr val="bg1">
                    <a:lumMod val="50000"/>
                  </a:schemeClr>
                </a:solidFill>
                <a:latin typeface="Biotif Black" panose="00000500000000000000" pitchFamily="2" charset="0"/>
              </a:rPr>
              <a:t>Nội dung 4</a:t>
            </a:r>
            <a:endParaRPr lang="en-PH" sz="3200" dirty="0">
              <a:solidFill>
                <a:schemeClr val="bg1">
                  <a:lumMod val="50000"/>
                </a:schemeClr>
              </a:solidFill>
              <a:latin typeface="Biotif Black" panose="00000500000000000000" pitchFamily="2" charset="0"/>
            </a:endParaRPr>
          </a:p>
        </p:txBody>
      </p:sp>
      <p:sp>
        <p:nvSpPr>
          <p:cNvPr id="2" name="TextBox 1">
            <a:extLst>
              <a:ext uri="{FF2B5EF4-FFF2-40B4-BE49-F238E27FC236}">
                <a16:creationId xmlns:a16="http://schemas.microsoft.com/office/drawing/2014/main" id="{C4C323A5-6573-7C5E-9752-C33601CB7BB6}"/>
              </a:ext>
            </a:extLst>
          </p:cNvPr>
          <p:cNvSpPr txBox="1"/>
          <p:nvPr/>
        </p:nvSpPr>
        <p:spPr>
          <a:xfrm>
            <a:off x="3410345" y="2105750"/>
            <a:ext cx="5386274" cy="1477328"/>
          </a:xfrm>
          <a:prstGeom prst="rect">
            <a:avLst/>
          </a:prstGeom>
          <a:noFill/>
        </p:spPr>
        <p:txBody>
          <a:bodyPr wrap="square" rtlCol="0">
            <a:spAutoFit/>
          </a:bodyPr>
          <a:lstStyle/>
          <a:p>
            <a:pPr algn="just"/>
            <a:r>
              <a:rPr lang="en-US" sz="1800" dirty="0">
                <a:solidFill>
                  <a:schemeClr val="bg1"/>
                </a:solidFill>
                <a:effectLst/>
                <a:latin typeface="Times New Roman" panose="02020603050405020304" pitchFamily="18" charset="0"/>
                <a:ea typeface="Calibri" panose="020F0502020204030204" pitchFamily="34" charset="0"/>
                <a:cs typeface="Angsana New" panose="02020603050405020304" pitchFamily="18" charset="-34"/>
              </a:rPr>
              <a:t>- Module </a:t>
            </a:r>
            <a:r>
              <a:rPr lang="en-US" sz="1800" dirty="0" err="1">
                <a:solidFill>
                  <a:schemeClr val="bg1"/>
                </a:solidFill>
                <a:effectLst/>
                <a:latin typeface="Times New Roman" panose="02020603050405020304" pitchFamily="18" charset="0"/>
                <a:ea typeface="Calibri" panose="020F0502020204030204" pitchFamily="34" charset="0"/>
                <a:cs typeface="Angsana New" panose="02020603050405020304" pitchFamily="18" charset="-34"/>
              </a:rPr>
              <a:t>với</a:t>
            </a:r>
            <a:r>
              <a:rPr lang="en-US" sz="1800" dirty="0">
                <a:solidFill>
                  <a:schemeClr val="bg1"/>
                </a:solidFill>
                <a:effectLst/>
                <a:latin typeface="Times New Roman" panose="02020603050405020304" pitchFamily="18" charset="0"/>
                <a:ea typeface="Calibri" panose="020F0502020204030204" pitchFamily="34" charset="0"/>
                <a:cs typeface="Angsana New" panose="02020603050405020304" pitchFamily="18" charset="-34"/>
              </a:rPr>
              <a:t> </a:t>
            </a:r>
            <a:r>
              <a:rPr lang="en-US" sz="1800" dirty="0" err="1">
                <a:solidFill>
                  <a:schemeClr val="bg1"/>
                </a:solidFill>
                <a:effectLst/>
                <a:latin typeface="Times New Roman" panose="02020603050405020304" pitchFamily="18" charset="0"/>
                <a:ea typeface="Calibri" panose="020F0502020204030204" pitchFamily="34" charset="0"/>
                <a:cs typeface="Angsana New" panose="02020603050405020304" pitchFamily="18" charset="-34"/>
              </a:rPr>
              <a:t>tiêu</a:t>
            </a:r>
            <a:r>
              <a:rPr lang="en-US" sz="1800" dirty="0">
                <a:solidFill>
                  <a:schemeClr val="bg1"/>
                </a:solidFill>
                <a:effectLst/>
                <a:latin typeface="Times New Roman" panose="02020603050405020304" pitchFamily="18" charset="0"/>
                <a:ea typeface="Calibri" panose="020F0502020204030204" pitchFamily="34" charset="0"/>
                <a:cs typeface="Angsana New" panose="02020603050405020304" pitchFamily="18" charset="-34"/>
              </a:rPr>
              <a:t> </a:t>
            </a:r>
            <a:r>
              <a:rPr lang="en-US" sz="1800" dirty="0" err="1">
                <a:solidFill>
                  <a:schemeClr val="bg1"/>
                </a:solidFill>
                <a:effectLst/>
                <a:latin typeface="Times New Roman" panose="02020603050405020304" pitchFamily="18" charset="0"/>
                <a:ea typeface="Calibri" panose="020F0502020204030204" pitchFamily="34" charset="0"/>
                <a:cs typeface="Angsana New" panose="02020603050405020304" pitchFamily="18" charset="-34"/>
              </a:rPr>
              <a:t>chuẩn</a:t>
            </a:r>
            <a:r>
              <a:rPr lang="en-US" sz="1800" dirty="0">
                <a:solidFill>
                  <a:schemeClr val="bg1"/>
                </a:solidFill>
                <a:effectLst/>
                <a:latin typeface="Times New Roman" panose="02020603050405020304" pitchFamily="18" charset="0"/>
                <a:ea typeface="Calibri" panose="020F0502020204030204" pitchFamily="34" charset="0"/>
                <a:cs typeface="Angsana New" panose="02020603050405020304" pitchFamily="18" charset="-34"/>
              </a:rPr>
              <a:t> an </a:t>
            </a:r>
            <a:r>
              <a:rPr lang="en-US" sz="1800" dirty="0" err="1">
                <a:solidFill>
                  <a:schemeClr val="bg1"/>
                </a:solidFill>
                <a:effectLst/>
                <a:latin typeface="Times New Roman" panose="02020603050405020304" pitchFamily="18" charset="0"/>
                <a:ea typeface="Calibri" panose="020F0502020204030204" pitchFamily="34" charset="0"/>
                <a:cs typeface="Angsana New" panose="02020603050405020304" pitchFamily="18" charset="-34"/>
              </a:rPr>
              <a:t>toàn</a:t>
            </a:r>
            <a:r>
              <a:rPr lang="en-US" sz="1800" dirty="0">
                <a:solidFill>
                  <a:schemeClr val="bg1"/>
                </a:solidFill>
                <a:effectLst/>
                <a:latin typeface="Times New Roman" panose="02020603050405020304" pitchFamily="18" charset="0"/>
                <a:ea typeface="Calibri" panose="020F0502020204030204" pitchFamily="34" charset="0"/>
                <a:cs typeface="Angsana New" panose="02020603050405020304" pitchFamily="18" charset="-34"/>
              </a:rPr>
              <a:t> </a:t>
            </a:r>
            <a:r>
              <a:rPr lang="en-US" sz="1800" dirty="0" err="1">
                <a:solidFill>
                  <a:schemeClr val="bg1"/>
                </a:solidFill>
                <a:effectLst/>
                <a:latin typeface="Times New Roman" panose="02020603050405020304" pitchFamily="18" charset="0"/>
                <a:ea typeface="Calibri" panose="020F0502020204030204" pitchFamily="34" charset="0"/>
                <a:cs typeface="Angsana New" panose="02020603050405020304" pitchFamily="18" charset="-34"/>
              </a:rPr>
              <a:t>quốc</a:t>
            </a:r>
            <a:r>
              <a:rPr lang="en-US" sz="1800" dirty="0">
                <a:solidFill>
                  <a:schemeClr val="bg1"/>
                </a:solidFill>
                <a:effectLst/>
                <a:latin typeface="Times New Roman" panose="02020603050405020304" pitchFamily="18" charset="0"/>
                <a:ea typeface="Calibri" panose="020F0502020204030204" pitchFamily="34" charset="0"/>
                <a:cs typeface="Angsana New" panose="02020603050405020304" pitchFamily="18" charset="-34"/>
              </a:rPr>
              <a:t> </a:t>
            </a:r>
            <a:r>
              <a:rPr lang="en-US" sz="1800" dirty="0" err="1">
                <a:solidFill>
                  <a:schemeClr val="bg1"/>
                </a:solidFill>
                <a:effectLst/>
                <a:latin typeface="Times New Roman" panose="02020603050405020304" pitchFamily="18" charset="0"/>
                <a:ea typeface="Calibri" panose="020F0502020204030204" pitchFamily="34" charset="0"/>
                <a:cs typeface="Angsana New" panose="02020603050405020304" pitchFamily="18" charset="-34"/>
              </a:rPr>
              <a:t>tế</a:t>
            </a:r>
            <a:r>
              <a:rPr lang="en-US" sz="1800" dirty="0">
                <a:solidFill>
                  <a:schemeClr val="bg1"/>
                </a:solidFill>
                <a:effectLst/>
                <a:latin typeface="Times New Roman" panose="02020603050405020304" pitchFamily="18" charset="0"/>
                <a:ea typeface="Calibri" panose="020F0502020204030204" pitchFamily="34" charset="0"/>
                <a:cs typeface="Angsana New" panose="02020603050405020304" pitchFamily="18" charset="-34"/>
              </a:rPr>
              <a:t>.</a:t>
            </a:r>
          </a:p>
          <a:p>
            <a:pPr algn="just"/>
            <a:r>
              <a:rPr lang="en-US" sz="1800" dirty="0">
                <a:solidFill>
                  <a:schemeClr val="bg1"/>
                </a:solidFill>
                <a:effectLst/>
                <a:latin typeface="Times New Roman" panose="02020603050405020304" pitchFamily="18" charset="0"/>
                <a:ea typeface="Calibri" panose="020F0502020204030204" pitchFamily="34" charset="0"/>
                <a:cs typeface="Angsana New" panose="02020603050405020304" pitchFamily="18" charset="-34"/>
              </a:rPr>
              <a:t>- </a:t>
            </a:r>
            <a:r>
              <a:rPr lang="en-US" sz="1800" dirty="0" err="1">
                <a:solidFill>
                  <a:schemeClr val="bg1"/>
                </a:solidFill>
                <a:effectLst/>
                <a:latin typeface="Times New Roman" panose="02020603050405020304" pitchFamily="18" charset="0"/>
                <a:ea typeface="Calibri" panose="020F0502020204030204" pitchFamily="34" charset="0"/>
                <a:cs typeface="Angsana New" panose="02020603050405020304" pitchFamily="18" charset="-34"/>
              </a:rPr>
              <a:t>Có</a:t>
            </a:r>
            <a:r>
              <a:rPr lang="en-US" sz="1800" dirty="0">
                <a:solidFill>
                  <a:schemeClr val="bg1"/>
                </a:solidFill>
                <a:effectLst/>
                <a:latin typeface="Times New Roman" panose="02020603050405020304" pitchFamily="18" charset="0"/>
                <a:ea typeface="Calibri" panose="020F0502020204030204" pitchFamily="34" charset="0"/>
                <a:cs typeface="Angsana New" panose="02020603050405020304" pitchFamily="18" charset="-34"/>
              </a:rPr>
              <a:t> </a:t>
            </a:r>
            <a:r>
              <a:rPr lang="en-US" sz="1800" dirty="0" err="1">
                <a:solidFill>
                  <a:schemeClr val="bg1"/>
                </a:solidFill>
                <a:effectLst/>
                <a:latin typeface="Times New Roman" panose="02020603050405020304" pitchFamily="18" charset="0"/>
                <a:ea typeface="Calibri" panose="020F0502020204030204" pitchFamily="34" charset="0"/>
                <a:cs typeface="Angsana New" panose="02020603050405020304" pitchFamily="18" charset="-34"/>
              </a:rPr>
              <a:t>thể</a:t>
            </a:r>
            <a:r>
              <a:rPr lang="en-US" sz="1800" dirty="0">
                <a:solidFill>
                  <a:schemeClr val="bg1"/>
                </a:solidFill>
                <a:effectLst/>
                <a:latin typeface="Times New Roman" panose="02020603050405020304" pitchFamily="18" charset="0"/>
                <a:ea typeface="Calibri" panose="020F0502020204030204" pitchFamily="34" charset="0"/>
                <a:cs typeface="Angsana New" panose="02020603050405020304" pitchFamily="18" charset="-34"/>
              </a:rPr>
              <a:t> </a:t>
            </a:r>
            <a:r>
              <a:rPr lang="en-US" sz="1800" dirty="0" err="1">
                <a:solidFill>
                  <a:schemeClr val="bg1"/>
                </a:solidFill>
                <a:effectLst/>
                <a:latin typeface="Times New Roman" panose="02020603050405020304" pitchFamily="18" charset="0"/>
                <a:ea typeface="Calibri" panose="020F0502020204030204" pitchFamily="34" charset="0"/>
                <a:cs typeface="Angsana New" panose="02020603050405020304" pitchFamily="18" charset="-34"/>
              </a:rPr>
              <a:t>kết</a:t>
            </a:r>
            <a:r>
              <a:rPr lang="en-US" sz="1800" dirty="0">
                <a:solidFill>
                  <a:schemeClr val="bg1"/>
                </a:solidFill>
                <a:effectLst/>
                <a:latin typeface="Times New Roman" panose="02020603050405020304" pitchFamily="18" charset="0"/>
                <a:ea typeface="Calibri" panose="020F0502020204030204" pitchFamily="34" charset="0"/>
                <a:cs typeface="Angsana New" panose="02020603050405020304" pitchFamily="18" charset="-34"/>
              </a:rPr>
              <a:t> </a:t>
            </a:r>
            <a:r>
              <a:rPr lang="en-US" sz="1800" dirty="0" err="1">
                <a:solidFill>
                  <a:schemeClr val="bg1"/>
                </a:solidFill>
                <a:effectLst/>
                <a:latin typeface="Times New Roman" panose="02020603050405020304" pitchFamily="18" charset="0"/>
                <a:ea typeface="Calibri" panose="020F0502020204030204" pitchFamily="34" charset="0"/>
                <a:cs typeface="Angsana New" panose="02020603050405020304" pitchFamily="18" charset="-34"/>
              </a:rPr>
              <a:t>nối</a:t>
            </a:r>
            <a:r>
              <a:rPr lang="en-US" sz="1800" dirty="0">
                <a:solidFill>
                  <a:schemeClr val="bg1"/>
                </a:solidFill>
                <a:effectLst/>
                <a:latin typeface="Times New Roman" panose="02020603050405020304" pitchFamily="18" charset="0"/>
                <a:ea typeface="Calibri" panose="020F0502020204030204" pitchFamily="34" charset="0"/>
                <a:cs typeface="Angsana New" panose="02020603050405020304" pitchFamily="18" charset="-34"/>
              </a:rPr>
              <a:t> module </a:t>
            </a:r>
            <a:r>
              <a:rPr lang="en-US" sz="1800" dirty="0" err="1">
                <a:solidFill>
                  <a:schemeClr val="bg1"/>
                </a:solidFill>
                <a:effectLst/>
                <a:latin typeface="Times New Roman" panose="02020603050405020304" pitchFamily="18" charset="0"/>
                <a:ea typeface="Calibri" panose="020F0502020204030204" pitchFamily="34" charset="0"/>
                <a:cs typeface="Angsana New" panose="02020603050405020304" pitchFamily="18" charset="-34"/>
              </a:rPr>
              <a:t>với</a:t>
            </a:r>
            <a:r>
              <a:rPr lang="en-US" sz="1800" dirty="0">
                <a:solidFill>
                  <a:schemeClr val="bg1"/>
                </a:solidFill>
                <a:effectLst/>
                <a:latin typeface="Times New Roman" panose="02020603050405020304" pitchFamily="18" charset="0"/>
                <a:ea typeface="Calibri" panose="020F0502020204030204" pitchFamily="34" charset="0"/>
                <a:cs typeface="Angsana New" panose="02020603050405020304" pitchFamily="18" charset="-34"/>
              </a:rPr>
              <a:t> board vi </a:t>
            </a:r>
            <a:r>
              <a:rPr lang="en-US" sz="1800" dirty="0" err="1">
                <a:solidFill>
                  <a:schemeClr val="bg1"/>
                </a:solidFill>
                <a:effectLst/>
                <a:latin typeface="Times New Roman" panose="02020603050405020304" pitchFamily="18" charset="0"/>
                <a:ea typeface="Calibri" panose="020F0502020204030204" pitchFamily="34" charset="0"/>
                <a:cs typeface="Angsana New" panose="02020603050405020304" pitchFamily="18" charset="-34"/>
              </a:rPr>
              <a:t>điều</a:t>
            </a:r>
            <a:r>
              <a:rPr lang="en-US" sz="1800" dirty="0">
                <a:solidFill>
                  <a:schemeClr val="bg1"/>
                </a:solidFill>
                <a:effectLst/>
                <a:latin typeface="Times New Roman" panose="02020603050405020304" pitchFamily="18" charset="0"/>
                <a:ea typeface="Calibri" panose="020F0502020204030204" pitchFamily="34" charset="0"/>
                <a:cs typeface="Angsana New" panose="02020603050405020304" pitchFamily="18" charset="-34"/>
              </a:rPr>
              <a:t> </a:t>
            </a:r>
            <a:r>
              <a:rPr lang="en-US" sz="1800" dirty="0" err="1">
                <a:solidFill>
                  <a:schemeClr val="bg1"/>
                </a:solidFill>
                <a:effectLst/>
                <a:latin typeface="Times New Roman" panose="02020603050405020304" pitchFamily="18" charset="0"/>
                <a:ea typeface="Calibri" panose="020F0502020204030204" pitchFamily="34" charset="0"/>
                <a:cs typeface="Angsana New" panose="02020603050405020304" pitchFamily="18" charset="-34"/>
              </a:rPr>
              <a:t>khiển</a:t>
            </a:r>
            <a:r>
              <a:rPr lang="en-US" sz="1800" dirty="0">
                <a:solidFill>
                  <a:schemeClr val="bg1"/>
                </a:solidFill>
                <a:effectLst/>
                <a:latin typeface="Times New Roman" panose="02020603050405020304" pitchFamily="18" charset="0"/>
                <a:ea typeface="Calibri" panose="020F0502020204030204" pitchFamily="34" charset="0"/>
                <a:cs typeface="Angsana New" panose="02020603050405020304" pitchFamily="18" charset="-34"/>
              </a:rPr>
              <a:t> </a:t>
            </a:r>
          </a:p>
          <a:p>
            <a:pPr algn="just"/>
            <a:r>
              <a:rPr lang="en-US" sz="1800" dirty="0">
                <a:solidFill>
                  <a:schemeClr val="bg1"/>
                </a:solidFill>
                <a:effectLst/>
                <a:latin typeface="Times New Roman" panose="02020603050405020304" pitchFamily="18" charset="0"/>
                <a:ea typeface="Calibri" panose="020F0502020204030204" pitchFamily="34" charset="0"/>
                <a:cs typeface="Angsana New" panose="02020603050405020304" pitchFamily="18" charset="-34"/>
              </a:rPr>
              <a:t>- </a:t>
            </a:r>
            <a:r>
              <a:rPr lang="en-US" sz="1800" dirty="0" err="1">
                <a:solidFill>
                  <a:schemeClr val="bg1"/>
                </a:solidFill>
                <a:effectLst/>
                <a:latin typeface="Times New Roman" panose="02020603050405020304" pitchFamily="18" charset="0"/>
                <a:ea typeface="Calibri" panose="020F0502020204030204" pitchFamily="34" charset="0"/>
                <a:cs typeface="Angsana New" panose="02020603050405020304" pitchFamily="18" charset="-34"/>
              </a:rPr>
              <a:t>Tín</a:t>
            </a:r>
            <a:r>
              <a:rPr lang="en-US" sz="1800" dirty="0">
                <a:solidFill>
                  <a:schemeClr val="bg1"/>
                </a:solidFill>
                <a:effectLst/>
                <a:latin typeface="Times New Roman" panose="02020603050405020304" pitchFamily="18" charset="0"/>
                <a:ea typeface="Calibri" panose="020F0502020204030204" pitchFamily="34" charset="0"/>
                <a:cs typeface="Angsana New" panose="02020603050405020304" pitchFamily="18" charset="-34"/>
              </a:rPr>
              <a:t> </a:t>
            </a:r>
            <a:r>
              <a:rPr lang="en-US" sz="1800" dirty="0" err="1">
                <a:solidFill>
                  <a:schemeClr val="bg1"/>
                </a:solidFill>
                <a:effectLst/>
                <a:latin typeface="Times New Roman" panose="02020603050405020304" pitchFamily="18" charset="0"/>
                <a:ea typeface="Calibri" panose="020F0502020204030204" pitchFamily="34" charset="0"/>
                <a:cs typeface="Angsana New" panose="02020603050405020304" pitchFamily="18" charset="-34"/>
              </a:rPr>
              <a:t>hiệu</a:t>
            </a:r>
            <a:r>
              <a:rPr lang="en-US" sz="1800" dirty="0">
                <a:solidFill>
                  <a:schemeClr val="bg1"/>
                </a:solidFill>
                <a:effectLst/>
                <a:latin typeface="Times New Roman" panose="02020603050405020304" pitchFamily="18" charset="0"/>
                <a:ea typeface="Calibri" panose="020F0502020204030204" pitchFamily="34" charset="0"/>
                <a:cs typeface="Angsana New" panose="02020603050405020304" pitchFamily="18" charset="-34"/>
              </a:rPr>
              <a:t> </a:t>
            </a:r>
            <a:r>
              <a:rPr lang="en-US" sz="1800" dirty="0" err="1">
                <a:solidFill>
                  <a:schemeClr val="bg1"/>
                </a:solidFill>
                <a:effectLst/>
                <a:latin typeface="Times New Roman" panose="02020603050405020304" pitchFamily="18" charset="0"/>
                <a:ea typeface="Calibri" panose="020F0502020204030204" pitchFamily="34" charset="0"/>
                <a:cs typeface="Angsana New" panose="02020603050405020304" pitchFamily="18" charset="-34"/>
              </a:rPr>
              <a:t>điều</a:t>
            </a:r>
            <a:r>
              <a:rPr lang="en-US" sz="1800" dirty="0">
                <a:solidFill>
                  <a:schemeClr val="bg1"/>
                </a:solidFill>
                <a:effectLst/>
                <a:latin typeface="Times New Roman" panose="02020603050405020304" pitchFamily="18" charset="0"/>
                <a:ea typeface="Calibri" panose="020F0502020204030204" pitchFamily="34" charset="0"/>
                <a:cs typeface="Angsana New" panose="02020603050405020304" pitchFamily="18" charset="-34"/>
              </a:rPr>
              <a:t> </a:t>
            </a:r>
            <a:r>
              <a:rPr lang="en-US" sz="1800" dirty="0" err="1">
                <a:solidFill>
                  <a:schemeClr val="bg1"/>
                </a:solidFill>
                <a:effectLst/>
                <a:latin typeface="Times New Roman" panose="02020603050405020304" pitchFamily="18" charset="0"/>
                <a:ea typeface="Calibri" panose="020F0502020204030204" pitchFamily="34" charset="0"/>
                <a:cs typeface="Angsana New" panose="02020603050405020304" pitchFamily="18" charset="-34"/>
              </a:rPr>
              <a:t>khiển</a:t>
            </a:r>
            <a:r>
              <a:rPr lang="en-US" sz="1800" dirty="0">
                <a:solidFill>
                  <a:schemeClr val="bg1"/>
                </a:solidFill>
                <a:effectLst/>
                <a:latin typeface="Times New Roman" panose="02020603050405020304" pitchFamily="18" charset="0"/>
                <a:ea typeface="Calibri" panose="020F0502020204030204" pitchFamily="34" charset="0"/>
                <a:cs typeface="Angsana New" panose="02020603050405020304" pitchFamily="18" charset="-34"/>
              </a:rPr>
              <a:t> DC </a:t>
            </a:r>
            <a:r>
              <a:rPr lang="en-US" sz="1800" dirty="0" err="1">
                <a:solidFill>
                  <a:schemeClr val="bg1"/>
                </a:solidFill>
                <a:effectLst/>
                <a:latin typeface="Times New Roman" panose="02020603050405020304" pitchFamily="18" charset="0"/>
                <a:ea typeface="Calibri" panose="020F0502020204030204" pitchFamily="34" charset="0"/>
                <a:cs typeface="Angsana New" panose="02020603050405020304" pitchFamily="18" charset="-34"/>
              </a:rPr>
              <a:t>hoặc</a:t>
            </a:r>
            <a:r>
              <a:rPr lang="en-US" sz="1800" dirty="0">
                <a:solidFill>
                  <a:schemeClr val="bg1"/>
                </a:solidFill>
                <a:effectLst/>
                <a:latin typeface="Times New Roman" panose="02020603050405020304" pitchFamily="18" charset="0"/>
                <a:ea typeface="Calibri" panose="020F0502020204030204" pitchFamily="34" charset="0"/>
                <a:cs typeface="Angsana New" panose="02020603050405020304" pitchFamily="18" charset="-34"/>
              </a:rPr>
              <a:t> AC.</a:t>
            </a:r>
          </a:p>
          <a:p>
            <a:pPr algn="just"/>
            <a:r>
              <a:rPr lang="en-US" sz="1800" dirty="0">
                <a:solidFill>
                  <a:schemeClr val="bg1"/>
                </a:solidFill>
                <a:effectLst/>
                <a:latin typeface="Times New Roman" panose="02020603050405020304" pitchFamily="18" charset="0"/>
                <a:ea typeface="Calibri" panose="020F0502020204030204" pitchFamily="34" charset="0"/>
                <a:cs typeface="Angsana New" panose="02020603050405020304" pitchFamily="18" charset="-34"/>
              </a:rPr>
              <a:t>- </a:t>
            </a:r>
            <a:r>
              <a:rPr lang="en-US" sz="1800" dirty="0" err="1">
                <a:solidFill>
                  <a:schemeClr val="bg1"/>
                </a:solidFill>
                <a:effectLst/>
                <a:latin typeface="Times New Roman" panose="02020603050405020304" pitchFamily="18" charset="0"/>
                <a:ea typeface="Calibri" panose="020F0502020204030204" pitchFamily="34" charset="0"/>
                <a:cs typeface="Angsana New" panose="02020603050405020304" pitchFamily="18" charset="-34"/>
              </a:rPr>
              <a:t>Có</a:t>
            </a:r>
            <a:r>
              <a:rPr lang="en-US" sz="1800" dirty="0">
                <a:solidFill>
                  <a:schemeClr val="bg1"/>
                </a:solidFill>
                <a:effectLst/>
                <a:latin typeface="Times New Roman" panose="02020603050405020304" pitchFamily="18" charset="0"/>
                <a:ea typeface="Calibri" panose="020F0502020204030204" pitchFamily="34" charset="0"/>
                <a:cs typeface="Angsana New" panose="02020603050405020304" pitchFamily="18" charset="-34"/>
              </a:rPr>
              <a:t> </a:t>
            </a:r>
            <a:r>
              <a:rPr lang="en-US" sz="1800" dirty="0" err="1">
                <a:solidFill>
                  <a:schemeClr val="bg1"/>
                </a:solidFill>
                <a:effectLst/>
                <a:latin typeface="Times New Roman" panose="02020603050405020304" pitchFamily="18" charset="0"/>
                <a:ea typeface="Calibri" panose="020F0502020204030204" pitchFamily="34" charset="0"/>
                <a:cs typeface="Angsana New" panose="02020603050405020304" pitchFamily="18" charset="-34"/>
              </a:rPr>
              <a:t>thể</a:t>
            </a:r>
            <a:r>
              <a:rPr lang="en-US" sz="1800" dirty="0">
                <a:solidFill>
                  <a:schemeClr val="bg1"/>
                </a:solidFill>
                <a:effectLst/>
                <a:latin typeface="Times New Roman" panose="02020603050405020304" pitchFamily="18" charset="0"/>
                <a:ea typeface="Calibri" panose="020F0502020204030204" pitchFamily="34" charset="0"/>
                <a:cs typeface="Angsana New" panose="02020603050405020304" pitchFamily="18" charset="-34"/>
              </a:rPr>
              <a:t> </a:t>
            </a:r>
            <a:r>
              <a:rPr lang="en-US" sz="1800" dirty="0" err="1">
                <a:solidFill>
                  <a:schemeClr val="bg1"/>
                </a:solidFill>
                <a:effectLst/>
                <a:latin typeface="Times New Roman" panose="02020603050405020304" pitchFamily="18" charset="0"/>
                <a:ea typeface="Calibri" panose="020F0502020204030204" pitchFamily="34" charset="0"/>
                <a:cs typeface="Angsana New" panose="02020603050405020304" pitchFamily="18" charset="-34"/>
              </a:rPr>
              <a:t>điều</a:t>
            </a:r>
            <a:r>
              <a:rPr lang="en-US" sz="1800" dirty="0">
                <a:solidFill>
                  <a:schemeClr val="bg1"/>
                </a:solidFill>
                <a:effectLst/>
                <a:latin typeface="Times New Roman" panose="02020603050405020304" pitchFamily="18" charset="0"/>
                <a:ea typeface="Calibri" panose="020F0502020204030204" pitchFamily="34" charset="0"/>
                <a:cs typeface="Angsana New" panose="02020603050405020304" pitchFamily="18" charset="-34"/>
              </a:rPr>
              <a:t> </a:t>
            </a:r>
            <a:r>
              <a:rPr lang="en-US" sz="1800" dirty="0" err="1">
                <a:solidFill>
                  <a:schemeClr val="bg1"/>
                </a:solidFill>
                <a:effectLst/>
                <a:latin typeface="Times New Roman" panose="02020603050405020304" pitchFamily="18" charset="0"/>
                <a:ea typeface="Calibri" panose="020F0502020204030204" pitchFamily="34" charset="0"/>
                <a:cs typeface="Angsana New" panose="02020603050405020304" pitchFamily="18" charset="-34"/>
              </a:rPr>
              <a:t>khiển</a:t>
            </a:r>
            <a:r>
              <a:rPr lang="en-US" sz="1800" dirty="0">
                <a:solidFill>
                  <a:schemeClr val="bg1"/>
                </a:solidFill>
                <a:effectLst/>
                <a:latin typeface="Times New Roman" panose="02020603050405020304" pitchFamily="18" charset="0"/>
                <a:ea typeface="Calibri" panose="020F0502020204030204" pitchFamily="34" charset="0"/>
                <a:cs typeface="Angsana New" panose="02020603050405020304" pitchFamily="18" charset="-34"/>
              </a:rPr>
              <a:t> </a:t>
            </a:r>
            <a:r>
              <a:rPr lang="en-US" sz="1800" dirty="0" err="1">
                <a:solidFill>
                  <a:schemeClr val="bg1"/>
                </a:solidFill>
                <a:effectLst/>
                <a:latin typeface="Times New Roman" panose="02020603050405020304" pitchFamily="18" charset="0"/>
                <a:ea typeface="Calibri" panose="020F0502020204030204" pitchFamily="34" charset="0"/>
                <a:cs typeface="Angsana New" panose="02020603050405020304" pitchFamily="18" charset="-34"/>
              </a:rPr>
              <a:t>tại</a:t>
            </a:r>
            <a:r>
              <a:rPr lang="en-US" sz="1800" dirty="0">
                <a:solidFill>
                  <a:schemeClr val="bg1"/>
                </a:solidFill>
                <a:effectLst/>
                <a:latin typeface="Times New Roman" panose="02020603050405020304" pitchFamily="18" charset="0"/>
                <a:ea typeface="Calibri" panose="020F0502020204030204" pitchFamily="34" charset="0"/>
                <a:cs typeface="Angsana New" panose="02020603050405020304" pitchFamily="18" charset="-34"/>
              </a:rPr>
              <a:t> 220v AC.</a:t>
            </a:r>
          </a:p>
          <a:p>
            <a:pPr algn="just"/>
            <a:r>
              <a:rPr lang="en-US" sz="1800" dirty="0">
                <a:solidFill>
                  <a:schemeClr val="bg1"/>
                </a:solidFill>
                <a:effectLst/>
                <a:latin typeface="Times New Roman" panose="02020603050405020304" pitchFamily="18" charset="0"/>
                <a:ea typeface="Calibri" panose="020F0502020204030204" pitchFamily="34" charset="0"/>
                <a:cs typeface="Angsana New" panose="02020603050405020304" pitchFamily="18" charset="-34"/>
              </a:rPr>
              <a:t>- 2 led </a:t>
            </a:r>
            <a:r>
              <a:rPr lang="en-US" sz="1800" dirty="0" err="1">
                <a:solidFill>
                  <a:schemeClr val="bg1"/>
                </a:solidFill>
                <a:effectLst/>
                <a:latin typeface="Times New Roman" panose="02020603050405020304" pitchFamily="18" charset="0"/>
                <a:ea typeface="Calibri" panose="020F0502020204030204" pitchFamily="34" charset="0"/>
                <a:cs typeface="Angsana New" panose="02020603050405020304" pitchFamily="18" charset="-34"/>
              </a:rPr>
              <a:t>báo</a:t>
            </a:r>
            <a:r>
              <a:rPr lang="en-US" sz="1800" dirty="0">
                <a:solidFill>
                  <a:schemeClr val="bg1"/>
                </a:solidFill>
                <a:effectLst/>
                <a:latin typeface="Times New Roman" panose="02020603050405020304" pitchFamily="18" charset="0"/>
                <a:ea typeface="Calibri" panose="020F0502020204030204" pitchFamily="34" charset="0"/>
                <a:cs typeface="Angsana New" panose="02020603050405020304" pitchFamily="18" charset="-34"/>
              </a:rPr>
              <a:t> </a:t>
            </a:r>
            <a:r>
              <a:rPr lang="en-US" sz="1800" dirty="0" err="1">
                <a:solidFill>
                  <a:schemeClr val="bg1"/>
                </a:solidFill>
                <a:effectLst/>
                <a:latin typeface="Times New Roman" panose="02020603050405020304" pitchFamily="18" charset="0"/>
                <a:ea typeface="Calibri" panose="020F0502020204030204" pitchFamily="34" charset="0"/>
                <a:cs typeface="Angsana New" panose="02020603050405020304" pitchFamily="18" charset="-34"/>
              </a:rPr>
              <a:t>hiệu</a:t>
            </a:r>
            <a:r>
              <a:rPr lang="en-US" sz="1800" dirty="0">
                <a:solidFill>
                  <a:schemeClr val="bg1"/>
                </a:solidFill>
                <a:effectLst/>
                <a:latin typeface="Times New Roman" panose="02020603050405020304" pitchFamily="18" charset="0"/>
                <a:ea typeface="Calibri" panose="020F0502020204030204" pitchFamily="34" charset="0"/>
                <a:cs typeface="Angsana New" panose="02020603050405020304" pitchFamily="18" charset="-34"/>
              </a:rPr>
              <a:t>.</a:t>
            </a:r>
          </a:p>
        </p:txBody>
      </p:sp>
      <p:pic>
        <p:nvPicPr>
          <p:cNvPr id="1028" name="Picture 4">
            <a:extLst>
              <a:ext uri="{FF2B5EF4-FFF2-40B4-BE49-F238E27FC236}">
                <a16:creationId xmlns:a16="http://schemas.microsoft.com/office/drawing/2014/main" id="{37678D68-8976-B3A6-2E38-8D78B9635A7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71038" y="4171772"/>
            <a:ext cx="3214482" cy="26862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27648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MC">
            <a:extLst>
              <a:ext uri="{FF2B5EF4-FFF2-40B4-BE49-F238E27FC236}">
                <a16:creationId xmlns:a16="http://schemas.microsoft.com/office/drawing/2014/main" id="{F2949FD5-DC8B-4F61-8E3A-3083C55BEB95}"/>
              </a:ext>
            </a:extLst>
          </p:cNvPr>
          <p:cNvSpPr/>
          <p:nvPr/>
        </p:nvSpPr>
        <p:spPr>
          <a:xfrm>
            <a:off x="-3720586" y="-5710346"/>
            <a:ext cx="19633172" cy="19633172"/>
          </a:xfrm>
          <a:prstGeom prst="ellipse">
            <a:avLst/>
          </a:prstGeom>
          <a:solidFill>
            <a:srgbClr val="0230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13" name="!!5">
            <a:extLst>
              <a:ext uri="{FF2B5EF4-FFF2-40B4-BE49-F238E27FC236}">
                <a16:creationId xmlns:a16="http://schemas.microsoft.com/office/drawing/2014/main" id="{6DC39554-2795-48AD-B60C-112F26DBB6F4}"/>
              </a:ext>
            </a:extLst>
          </p:cNvPr>
          <p:cNvSpPr/>
          <p:nvPr/>
        </p:nvSpPr>
        <p:spPr>
          <a:xfrm>
            <a:off x="1217444" y="3677507"/>
            <a:ext cx="10081344" cy="10081344"/>
          </a:xfrm>
          <a:prstGeom prst="ellipse">
            <a:avLst/>
          </a:prstGeom>
          <a:solidFill>
            <a:srgbClr val="FB85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9" name="!!5">
            <a:extLst>
              <a:ext uri="{FF2B5EF4-FFF2-40B4-BE49-F238E27FC236}">
                <a16:creationId xmlns:a16="http://schemas.microsoft.com/office/drawing/2014/main" id="{3F64D4C8-0BC0-475E-865E-54EE6425A94A}"/>
              </a:ext>
            </a:extLst>
          </p:cNvPr>
          <p:cNvSpPr/>
          <p:nvPr/>
        </p:nvSpPr>
        <p:spPr>
          <a:xfrm>
            <a:off x="2365457" y="7652335"/>
            <a:ext cx="7461086" cy="7461086"/>
          </a:xfrm>
          <a:prstGeom prst="ellipse">
            <a:avLst/>
          </a:prstGeom>
          <a:solidFill>
            <a:srgbClr val="FFB7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4" name="!!T1">
            <a:extLst>
              <a:ext uri="{FF2B5EF4-FFF2-40B4-BE49-F238E27FC236}">
                <a16:creationId xmlns:a16="http://schemas.microsoft.com/office/drawing/2014/main" id="{6B24A1EB-0EBE-4D8D-9EDA-EEC21D8CB83C}"/>
              </a:ext>
            </a:extLst>
          </p:cNvPr>
          <p:cNvSpPr/>
          <p:nvPr/>
        </p:nvSpPr>
        <p:spPr>
          <a:xfrm>
            <a:off x="-12148856" y="559147"/>
            <a:ext cx="6965750" cy="1084882"/>
          </a:xfrm>
          <a:prstGeom prst="roundRect">
            <a:avLst>
              <a:gd name="adj" fmla="val 50000"/>
            </a:avLst>
          </a:prstGeom>
          <a:solidFill>
            <a:schemeClr val="bg1">
              <a:lumMod val="95000"/>
            </a:schemeClr>
          </a:solidFill>
          <a:ln>
            <a:noFill/>
          </a:ln>
          <a:effectLst>
            <a:outerShdw blurRad="50800" dist="38100" dir="5400000" algn="t" rotWithShape="0">
              <a:prstClr val="black">
                <a:alpha val="40000"/>
              </a:prstClr>
            </a:outerShdw>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PH" sz="3200">
                <a:solidFill>
                  <a:schemeClr val="bg1">
                    <a:lumMod val="50000"/>
                  </a:schemeClr>
                </a:solidFill>
                <a:latin typeface="Biotif Black" panose="00000500000000000000" pitchFamily="2" charset="0"/>
              </a:rPr>
              <a:t>Nội dung 1</a:t>
            </a:r>
            <a:endParaRPr lang="en-PH" sz="3200" dirty="0">
              <a:solidFill>
                <a:schemeClr val="bg1">
                  <a:lumMod val="50000"/>
                </a:schemeClr>
              </a:solidFill>
              <a:latin typeface="Biotif Black" panose="00000500000000000000" pitchFamily="2" charset="0"/>
            </a:endParaRPr>
          </a:p>
        </p:txBody>
      </p:sp>
      <p:sp>
        <p:nvSpPr>
          <p:cNvPr id="15" name="!!T2">
            <a:extLst>
              <a:ext uri="{FF2B5EF4-FFF2-40B4-BE49-F238E27FC236}">
                <a16:creationId xmlns:a16="http://schemas.microsoft.com/office/drawing/2014/main" id="{F817EE65-379B-4468-BE52-425E52FF0262}"/>
              </a:ext>
            </a:extLst>
          </p:cNvPr>
          <p:cNvSpPr/>
          <p:nvPr/>
        </p:nvSpPr>
        <p:spPr>
          <a:xfrm>
            <a:off x="-4778205" y="513469"/>
            <a:ext cx="6965750" cy="1084882"/>
          </a:xfrm>
          <a:prstGeom prst="roundRect">
            <a:avLst>
              <a:gd name="adj" fmla="val 50000"/>
            </a:avLst>
          </a:prstGeom>
          <a:solidFill>
            <a:schemeClr val="bg1">
              <a:lumMod val="95000"/>
            </a:schemeClr>
          </a:solidFill>
          <a:ln>
            <a:noFill/>
          </a:ln>
          <a:effectLst>
            <a:outerShdw blurRad="50800" dist="38100" dir="5400000" algn="t" rotWithShape="0">
              <a:prstClr val="black">
                <a:alpha val="40000"/>
              </a:prstClr>
            </a:outerShdw>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PH" sz="3200">
                <a:solidFill>
                  <a:schemeClr val="bg1">
                    <a:lumMod val="50000"/>
                  </a:schemeClr>
                </a:solidFill>
                <a:latin typeface="Biotif Black" panose="00000500000000000000" pitchFamily="2" charset="0"/>
              </a:rPr>
              <a:t>Nội dung 2</a:t>
            </a:r>
            <a:endParaRPr lang="en-PH" sz="3200" dirty="0">
              <a:solidFill>
                <a:schemeClr val="bg1">
                  <a:lumMod val="50000"/>
                </a:schemeClr>
              </a:solidFill>
              <a:latin typeface="Biotif Black" panose="00000500000000000000" pitchFamily="2" charset="0"/>
            </a:endParaRPr>
          </a:p>
        </p:txBody>
      </p:sp>
      <p:sp>
        <p:nvSpPr>
          <p:cNvPr id="16" name="!T3">
            <a:extLst>
              <a:ext uri="{FF2B5EF4-FFF2-40B4-BE49-F238E27FC236}">
                <a16:creationId xmlns:a16="http://schemas.microsoft.com/office/drawing/2014/main" id="{71E92188-E624-4533-85F5-53F9515A8B0A}"/>
              </a:ext>
            </a:extLst>
          </p:cNvPr>
          <p:cNvSpPr/>
          <p:nvPr/>
        </p:nvSpPr>
        <p:spPr>
          <a:xfrm>
            <a:off x="2613125" y="548034"/>
            <a:ext cx="6965750" cy="1084882"/>
          </a:xfrm>
          <a:prstGeom prst="roundRect">
            <a:avLst>
              <a:gd name="adj" fmla="val 50000"/>
            </a:avLst>
          </a:prstGeom>
          <a:solidFill>
            <a:schemeClr val="bg1">
              <a:lumMod val="95000"/>
            </a:schemeClr>
          </a:solidFill>
          <a:ln>
            <a:noFill/>
          </a:ln>
          <a:effectLst>
            <a:outerShdw blurRad="50800" dist="38100" dir="5400000" algn="t" rotWithShape="0">
              <a:prstClr val="black">
                <a:alpha val="40000"/>
              </a:prstClr>
            </a:outerShdw>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PH" sz="3200" dirty="0" err="1">
                <a:solidFill>
                  <a:schemeClr val="bg1">
                    <a:lumMod val="50000"/>
                  </a:schemeClr>
                </a:solidFill>
                <a:latin typeface="Biotif Black" panose="00000500000000000000" pitchFamily="2" charset="0"/>
              </a:rPr>
              <a:t>Động</a:t>
            </a:r>
            <a:r>
              <a:rPr lang="en-PH" sz="3200" dirty="0">
                <a:solidFill>
                  <a:schemeClr val="bg1">
                    <a:lumMod val="50000"/>
                  </a:schemeClr>
                </a:solidFill>
                <a:latin typeface="Biotif Black" panose="00000500000000000000" pitchFamily="2" charset="0"/>
              </a:rPr>
              <a:t> </a:t>
            </a:r>
            <a:r>
              <a:rPr lang="en-PH" sz="3200" dirty="0" err="1">
                <a:solidFill>
                  <a:schemeClr val="bg1">
                    <a:lumMod val="50000"/>
                  </a:schemeClr>
                </a:solidFill>
                <a:latin typeface="Biotif Black" panose="00000500000000000000" pitchFamily="2" charset="0"/>
              </a:rPr>
              <a:t>cơ</a:t>
            </a:r>
            <a:r>
              <a:rPr lang="en-PH" sz="3200" dirty="0">
                <a:solidFill>
                  <a:schemeClr val="bg1">
                    <a:lumMod val="50000"/>
                  </a:schemeClr>
                </a:solidFill>
                <a:latin typeface="Biotif Black" panose="00000500000000000000" pitchFamily="2" charset="0"/>
              </a:rPr>
              <a:t> Servo SG90</a:t>
            </a:r>
          </a:p>
        </p:txBody>
      </p:sp>
      <p:sp>
        <p:nvSpPr>
          <p:cNvPr id="17" name="!!T4">
            <a:extLst>
              <a:ext uri="{FF2B5EF4-FFF2-40B4-BE49-F238E27FC236}">
                <a16:creationId xmlns:a16="http://schemas.microsoft.com/office/drawing/2014/main" id="{5747EAAB-1C9F-4AB3-9C27-371B5111CCC5}"/>
              </a:ext>
            </a:extLst>
          </p:cNvPr>
          <p:cNvSpPr/>
          <p:nvPr/>
        </p:nvSpPr>
        <p:spPr>
          <a:xfrm>
            <a:off x="10004455" y="513469"/>
            <a:ext cx="6965750" cy="1084882"/>
          </a:xfrm>
          <a:prstGeom prst="roundRect">
            <a:avLst>
              <a:gd name="adj" fmla="val 50000"/>
            </a:avLst>
          </a:prstGeom>
          <a:solidFill>
            <a:schemeClr val="bg1">
              <a:lumMod val="95000"/>
            </a:schemeClr>
          </a:solidFill>
          <a:ln>
            <a:noFill/>
          </a:ln>
          <a:effectLst>
            <a:outerShdw blurRad="50800" dist="38100" dir="5400000" algn="t" rotWithShape="0">
              <a:prstClr val="black">
                <a:alpha val="40000"/>
              </a:prstClr>
            </a:outerShdw>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PH" sz="3200">
                <a:solidFill>
                  <a:schemeClr val="bg1">
                    <a:lumMod val="50000"/>
                  </a:schemeClr>
                </a:solidFill>
                <a:latin typeface="Biotif Black" panose="00000500000000000000" pitchFamily="2" charset="0"/>
              </a:rPr>
              <a:t>Nội dung 4</a:t>
            </a:r>
            <a:endParaRPr lang="en-PH" sz="3200" dirty="0">
              <a:solidFill>
                <a:schemeClr val="bg1">
                  <a:lumMod val="50000"/>
                </a:schemeClr>
              </a:solidFill>
              <a:latin typeface="Biotif Black" panose="00000500000000000000" pitchFamily="2" charset="0"/>
            </a:endParaRPr>
          </a:p>
        </p:txBody>
      </p:sp>
      <p:sp>
        <p:nvSpPr>
          <p:cNvPr id="10" name="!!3">
            <a:extLst>
              <a:ext uri="{FF2B5EF4-FFF2-40B4-BE49-F238E27FC236}">
                <a16:creationId xmlns:a16="http://schemas.microsoft.com/office/drawing/2014/main" id="{EECCB5F6-2AE7-4C3C-9F63-C281A770533F}"/>
              </a:ext>
            </a:extLst>
          </p:cNvPr>
          <p:cNvSpPr/>
          <p:nvPr/>
        </p:nvSpPr>
        <p:spPr>
          <a:xfrm>
            <a:off x="9578875" y="3951287"/>
            <a:ext cx="1190148" cy="1190148"/>
          </a:xfrm>
          <a:prstGeom prst="ellipse">
            <a:avLst/>
          </a:prstGeom>
          <a:solidFill>
            <a:srgbClr val="8ECA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1" name="!!6">
            <a:extLst>
              <a:ext uri="{FF2B5EF4-FFF2-40B4-BE49-F238E27FC236}">
                <a16:creationId xmlns:a16="http://schemas.microsoft.com/office/drawing/2014/main" id="{5D7E655F-F7E0-4155-A712-1C03BCD7CCD0}"/>
              </a:ext>
            </a:extLst>
          </p:cNvPr>
          <p:cNvSpPr/>
          <p:nvPr/>
        </p:nvSpPr>
        <p:spPr>
          <a:xfrm>
            <a:off x="1338153" y="4039616"/>
            <a:ext cx="1190147" cy="1190147"/>
          </a:xfrm>
          <a:prstGeom prst="ellipse">
            <a:avLst/>
          </a:prstGeom>
          <a:solidFill>
            <a:srgbClr val="8ECA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18" name="Picture 17">
            <a:extLst>
              <a:ext uri="{FF2B5EF4-FFF2-40B4-BE49-F238E27FC236}">
                <a16:creationId xmlns:a16="http://schemas.microsoft.com/office/drawing/2014/main" id="{C70C97A2-C794-43FF-AA89-C80734AD1107}"/>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5000" b="90000" l="10000" r="90000">
                        <a14:foregroundMark x1="42639" y1="15417" x2="42639" y2="15417"/>
                        <a14:foregroundMark x1="43056" y1="13125" x2="43056" y2="13125"/>
                        <a14:foregroundMark x1="42917" y1="18333" x2="42917" y2="18333"/>
                        <a14:foregroundMark x1="42917" y1="18333" x2="42917" y2="18333"/>
                        <a14:foregroundMark x1="42639" y1="19375" x2="41806" y2="18958"/>
                        <a14:foregroundMark x1="37639" y1="17500" x2="37639" y2="17500"/>
                        <a14:foregroundMark x1="32917" y1="17917" x2="32917" y2="17917"/>
                        <a14:foregroundMark x1="37361" y1="19583" x2="37361" y2="19583"/>
                        <a14:foregroundMark x1="33750" y1="18125" x2="33750" y2="18125"/>
                        <a14:foregroundMark x1="35417" y1="19375" x2="35417" y2="19375"/>
                        <a14:foregroundMark x1="39028" y1="15833" x2="39028" y2="15833"/>
                        <a14:foregroundMark x1="39861" y1="11458" x2="39861" y2="11458"/>
                        <a14:foregroundMark x1="44861" y1="12083" x2="44861" y2="12083"/>
                        <a14:foregroundMark x1="46389" y1="12083" x2="46389" y2="12083"/>
                        <a14:foregroundMark x1="48750" y1="10833" x2="48750" y2="10833"/>
                        <a14:foregroundMark x1="50556" y1="10000" x2="50556" y2="10000"/>
                        <a14:foregroundMark x1="47222" y1="12917" x2="47222" y2="12917"/>
                        <a14:foregroundMark x1="48750" y1="12708" x2="48750" y2="12708"/>
                        <a14:foregroundMark x1="51667" y1="8750" x2="51667" y2="8750"/>
                        <a14:foregroundMark x1="50972" y1="10000" x2="50972" y2="10000"/>
                        <a14:foregroundMark x1="49861" y1="11667" x2="49861" y2="11667"/>
                        <a14:foregroundMark x1="49028" y1="10625" x2="52361" y2="6875"/>
                        <a14:foregroundMark x1="39861" y1="15208" x2="30139" y2="17083"/>
                        <a14:foregroundMark x1="30139" y1="17083" x2="27639" y2="21875"/>
                        <a14:foregroundMark x1="26732" y1="21250" x2="26250" y2="22083"/>
                        <a14:foregroundMark x1="27093" y1="20625" x2="26732" y2="21250"/>
                        <a14:foregroundMark x1="27213" y1="20417" x2="27093" y2="20625"/>
                        <a14:foregroundMark x1="28056" y1="18958" x2="27213" y2="20417"/>
                        <a14:foregroundMark x1="27218" y1="20417" x2="51111" y2="6458"/>
                        <a14:foregroundMark x1="26862" y1="20625" x2="27218" y2="20417"/>
                        <a14:foregroundMark x1="25792" y1="21250" x2="26862" y2="20625"/>
                        <a14:foregroundMark x1="24722" y1="21875" x2="25792" y2="21250"/>
                        <a14:foregroundMark x1="51111" y1="6458" x2="53056" y2="6042"/>
                        <a14:foregroundMark x1="51250" y1="10000" x2="52639" y2="5000"/>
                        <a14:foregroundMark x1="53056" y1="7083" x2="53056" y2="7917"/>
                        <a14:foregroundMark x1="53333" y1="7917" x2="53333" y2="7917"/>
                        <a14:foregroundMark x1="54167" y1="7917" x2="54167" y2="7917"/>
                        <a14:foregroundMark x1="54167" y1="7917" x2="54167" y2="7917"/>
                        <a14:foregroundMark x1="54444" y1="7500" x2="54444" y2="7500"/>
                        <a14:foregroundMark x1="55278" y1="5625" x2="55278" y2="5625"/>
                        <a14:foregroundMark x1="24861" y1="22500" x2="24861" y2="22500"/>
                        <a14:foregroundMark x1="24444" y1="20417" x2="24444" y2="20417"/>
                        <a14:foregroundMark x1="24722" y1="21667" x2="24722" y2="21667"/>
                        <a14:foregroundMark x1="25417" y1="23125" x2="25417" y2="23125"/>
                        <a14:foregroundMark x1="24583" y1="24792" x2="24583" y2="24792"/>
                        <a14:foregroundMark x1="55278" y1="8333" x2="55278" y2="8333"/>
                        <a14:backgroundMark x1="27917" y1="26458" x2="27917" y2="26458"/>
                        <a14:backgroundMark x1="24583" y1="24792" x2="24583" y2="24792"/>
                        <a14:backgroundMark x1="24028" y1="20208" x2="24028" y2="20208"/>
                        <a14:backgroundMark x1="24167" y1="20625" x2="24167" y2="20625"/>
                        <a14:backgroundMark x1="29444" y1="25625" x2="29444" y2="25625"/>
                        <a14:backgroundMark x1="30556" y1="24792" x2="30556" y2="24792"/>
                        <a14:backgroundMark x1="24167" y1="20625" x2="24167" y2="20625"/>
                        <a14:backgroundMark x1="24167" y1="21250" x2="24167" y2="21250"/>
                        <a14:backgroundMark x1="24861" y1="20417" x2="24861" y2="20417"/>
                        <a14:backgroundMark x1="24722" y1="20417" x2="24722" y2="20417"/>
                      </a14:backgroundRemoval>
                    </a14:imgEffect>
                  </a14:imgLayer>
                </a14:imgProps>
              </a:ext>
              <a:ext uri="{28A0092B-C50C-407E-A947-70E740481C1C}">
                <a14:useLocalDpi xmlns:a14="http://schemas.microsoft.com/office/drawing/2010/main" val="0"/>
              </a:ext>
            </a:extLst>
          </a:blip>
          <a:stretch>
            <a:fillRect/>
          </a:stretch>
        </p:blipFill>
        <p:spPr>
          <a:xfrm>
            <a:off x="3174180" y="3712072"/>
            <a:ext cx="5758815" cy="2929888"/>
          </a:xfrm>
          <a:prstGeom prst="rect">
            <a:avLst/>
          </a:prstGeom>
        </p:spPr>
      </p:pic>
      <p:pic>
        <p:nvPicPr>
          <p:cNvPr id="19" name="Picture 18">
            <a:extLst>
              <a:ext uri="{FF2B5EF4-FFF2-40B4-BE49-F238E27FC236}">
                <a16:creationId xmlns:a16="http://schemas.microsoft.com/office/drawing/2014/main" id="{38D5AAA8-4647-4DF3-9AFA-E7E14817778B}"/>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8542" b="94375" l="6667" r="91806">
                        <a14:foregroundMark x1="9583" y1="63125" x2="9583" y2="63125"/>
                        <a14:foregroundMark x1="6667" y1="56875" x2="6667" y2="56875"/>
                        <a14:foregroundMark x1="72500" y1="8542" x2="72500" y2="8542"/>
                        <a14:foregroundMark x1="84028" y1="23542" x2="84028" y2="23542"/>
                        <a14:foregroundMark x1="82083" y1="21458" x2="82083" y2="21458"/>
                        <a14:foregroundMark x1="84861" y1="25833" x2="84861" y2="25833"/>
                        <a14:foregroundMark x1="88472" y1="32917" x2="88472" y2="32917"/>
                        <a14:foregroundMark x1="90694" y1="41250" x2="90694" y2="41250"/>
                        <a14:foregroundMark x1="27222" y1="90000" x2="27222" y2="90000"/>
                        <a14:foregroundMark x1="24583" y1="94583" x2="24583" y2="94583"/>
                        <a14:foregroundMark x1="13889" y1="53958" x2="13889" y2="53958"/>
                        <a14:foregroundMark x1="16250" y1="52083" x2="16250" y2="52083"/>
                        <a14:foregroundMark x1="17361" y1="48958" x2="17361" y2="48958"/>
                        <a14:foregroundMark x1="15139" y1="50625" x2="15139" y2="50625"/>
                        <a14:foregroundMark x1="20694" y1="47708" x2="20694" y2="47708"/>
                        <a14:foregroundMark x1="22778" y1="45208" x2="22778" y2="45208"/>
                        <a14:foregroundMark x1="19722" y1="46042" x2="19722" y2="46042"/>
                        <a14:foregroundMark x1="24444" y1="43333" x2="24444" y2="43333"/>
                        <a14:foregroundMark x1="25972" y1="42083" x2="25972" y2="42083"/>
                        <a14:foregroundMark x1="28889" y1="40000" x2="28889" y2="40000"/>
                        <a14:foregroundMark x1="31667" y1="37917" x2="31667" y2="37917"/>
                        <a14:foregroundMark x1="33611" y1="36250" x2="33611" y2="36250"/>
                        <a14:foregroundMark x1="35417" y1="34792" x2="35417" y2="34792"/>
                        <a14:foregroundMark x1="38056" y1="33542" x2="38056" y2="33542"/>
                        <a14:foregroundMark x1="39583" y1="32500" x2="39583" y2="32500"/>
                        <a14:foregroundMark x1="37917" y1="32917" x2="37917" y2="32917"/>
                        <a14:foregroundMark x1="41806" y1="31250" x2="41806" y2="31250"/>
                        <a14:foregroundMark x1="43750" y1="28958" x2="43750" y2="28958"/>
                        <a14:foregroundMark x1="46250" y1="26875" x2="46250" y2="26875"/>
                        <a14:foregroundMark x1="83889" y1="21875" x2="83889" y2="21875"/>
                        <a14:foregroundMark x1="83194" y1="20417" x2="83194" y2="20417"/>
                        <a14:foregroundMark x1="82778" y1="19167" x2="82778" y2="19167"/>
                        <a14:foregroundMark x1="82500" y1="18958" x2="82500" y2="18958"/>
                        <a14:foregroundMark x1="81667" y1="17917" x2="81667" y2="17917"/>
                        <a14:foregroundMark x1="85278" y1="24167" x2="85278" y2="24167"/>
                        <a14:foregroundMark x1="84028" y1="22083" x2="84028" y2="22083"/>
                        <a14:foregroundMark x1="83056" y1="18958" x2="83056" y2="18958"/>
                        <a14:foregroundMark x1="83056" y1="18958" x2="83056" y2="18958"/>
                        <a14:foregroundMark x1="85278" y1="20000" x2="85278" y2="20000"/>
                        <a14:foregroundMark x1="91806" y1="40833" x2="91806" y2="40833"/>
                        <a14:backgroundMark x1="8611" y1="57708" x2="8611" y2="57708"/>
                        <a14:backgroundMark x1="25833" y1="92917" x2="25833" y2="92917"/>
                        <a14:backgroundMark x1="91111" y1="40625" x2="91111" y2="40625"/>
                        <a14:backgroundMark x1="90417" y1="42083" x2="90417" y2="42083"/>
                        <a14:backgroundMark x1="90417" y1="41042" x2="90417" y2="41042"/>
                        <a14:backgroundMark x1="83333" y1="19167" x2="83333" y2="19167"/>
                        <a14:backgroundMark x1="83194" y1="18958" x2="83194" y2="18958"/>
                        <a14:backgroundMark x1="83056" y1="18750" x2="83056" y2="18750"/>
                      </a14:backgroundRemoval>
                    </a14:imgEffect>
                  </a14:imgLayer>
                </a14:imgProps>
              </a:ext>
              <a:ext uri="{28A0092B-C50C-407E-A947-70E740481C1C}">
                <a14:useLocalDpi xmlns:a14="http://schemas.microsoft.com/office/drawing/2010/main" val="0"/>
              </a:ext>
            </a:extLst>
          </a:blip>
          <a:stretch>
            <a:fillRect/>
          </a:stretch>
        </p:blipFill>
        <p:spPr>
          <a:xfrm rot="1597297">
            <a:off x="3411278" y="7798640"/>
            <a:ext cx="5604510" cy="3839210"/>
          </a:xfrm>
          <a:prstGeom prst="rect">
            <a:avLst/>
          </a:prstGeom>
        </p:spPr>
      </p:pic>
      <p:sp>
        <p:nvSpPr>
          <p:cNvPr id="2" name="TextBox 1">
            <a:extLst>
              <a:ext uri="{FF2B5EF4-FFF2-40B4-BE49-F238E27FC236}">
                <a16:creationId xmlns:a16="http://schemas.microsoft.com/office/drawing/2014/main" id="{682ED9DA-33B2-E936-EAAF-CBF89C841832}"/>
              </a:ext>
            </a:extLst>
          </p:cNvPr>
          <p:cNvSpPr txBox="1"/>
          <p:nvPr/>
        </p:nvSpPr>
        <p:spPr>
          <a:xfrm>
            <a:off x="3768296" y="2036204"/>
            <a:ext cx="4570582" cy="1477328"/>
          </a:xfrm>
          <a:prstGeom prst="rect">
            <a:avLst/>
          </a:prstGeom>
          <a:noFill/>
        </p:spPr>
        <p:txBody>
          <a:bodyPr wrap="square" rtlCol="0">
            <a:spAutoFit/>
          </a:bodyPr>
          <a:lstStyle/>
          <a:p>
            <a:pPr algn="just"/>
            <a:r>
              <a:rPr lang="en-US" sz="1800" kern="100" dirty="0">
                <a:solidFill>
                  <a:schemeClr val="bg1"/>
                </a:solidFill>
                <a:effectLst/>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solidFill>
                  <a:schemeClr val="bg1"/>
                </a:solidFill>
                <a:effectLst/>
                <a:latin typeface="Times New Roman" panose="02020603050405020304" pitchFamily="18" charset="0"/>
                <a:ea typeface="Calibri" panose="020F0502020204030204" pitchFamily="34" charset="0"/>
                <a:cs typeface="Angsana New" panose="02020603050405020304" pitchFamily="18" charset="-34"/>
              </a:rPr>
              <a:t>Tốc</a:t>
            </a:r>
            <a:r>
              <a:rPr lang="en-US" sz="1800" kern="100" dirty="0">
                <a:solidFill>
                  <a:schemeClr val="bg1"/>
                </a:solidFill>
                <a:effectLst/>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solidFill>
                  <a:schemeClr val="bg1"/>
                </a:solidFill>
                <a:effectLst/>
                <a:latin typeface="Times New Roman" panose="02020603050405020304" pitchFamily="18" charset="0"/>
                <a:ea typeface="Calibri" panose="020F0502020204030204" pitchFamily="34" charset="0"/>
                <a:cs typeface="Angsana New" panose="02020603050405020304" pitchFamily="18" charset="-34"/>
              </a:rPr>
              <a:t>độ</a:t>
            </a:r>
            <a:r>
              <a:rPr lang="en-US" sz="1800" kern="100" dirty="0">
                <a:solidFill>
                  <a:schemeClr val="bg1"/>
                </a:solidFill>
                <a:effectLst/>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solidFill>
                  <a:schemeClr val="bg1"/>
                </a:solidFill>
                <a:effectLst/>
                <a:latin typeface="Times New Roman" panose="02020603050405020304" pitchFamily="18" charset="0"/>
                <a:ea typeface="Calibri" panose="020F0502020204030204" pitchFamily="34" charset="0"/>
                <a:cs typeface="Angsana New" panose="02020603050405020304" pitchFamily="18" charset="-34"/>
              </a:rPr>
              <a:t>không</a:t>
            </a:r>
            <a:r>
              <a:rPr lang="en-US" sz="1800" kern="100" dirty="0">
                <a:solidFill>
                  <a:schemeClr val="bg1"/>
                </a:solidFill>
                <a:effectLst/>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solidFill>
                  <a:schemeClr val="bg1"/>
                </a:solidFill>
                <a:effectLst/>
                <a:latin typeface="Times New Roman" panose="02020603050405020304" pitchFamily="18" charset="0"/>
                <a:ea typeface="Calibri" panose="020F0502020204030204" pitchFamily="34" charset="0"/>
                <a:cs typeface="Angsana New" panose="02020603050405020304" pitchFamily="18" charset="-34"/>
              </a:rPr>
              <a:t>tải</a:t>
            </a:r>
            <a:r>
              <a:rPr lang="en-US" sz="1800" kern="100" dirty="0">
                <a:solidFill>
                  <a:schemeClr val="bg1"/>
                </a:solidFill>
                <a:effectLst/>
                <a:latin typeface="Times New Roman" panose="02020603050405020304" pitchFamily="18" charset="0"/>
                <a:ea typeface="Calibri" panose="020F0502020204030204" pitchFamily="34" charset="0"/>
                <a:cs typeface="Angsana New" panose="02020603050405020304" pitchFamily="18" charset="-34"/>
              </a:rPr>
              <a:t>: 0,12 </a:t>
            </a:r>
            <a:r>
              <a:rPr lang="en-US" sz="1800" kern="100" dirty="0" err="1">
                <a:solidFill>
                  <a:schemeClr val="bg1"/>
                </a:solidFill>
                <a:effectLst/>
                <a:latin typeface="Times New Roman" panose="02020603050405020304" pitchFamily="18" charset="0"/>
                <a:ea typeface="Calibri" panose="020F0502020204030204" pitchFamily="34" charset="0"/>
                <a:cs typeface="Angsana New" panose="02020603050405020304" pitchFamily="18" charset="-34"/>
              </a:rPr>
              <a:t>giây</a:t>
            </a:r>
            <a:r>
              <a:rPr lang="en-US" sz="1800" kern="100" dirty="0">
                <a:solidFill>
                  <a:schemeClr val="bg1"/>
                </a:solidFill>
                <a:effectLst/>
                <a:latin typeface="Times New Roman" panose="02020603050405020304" pitchFamily="18" charset="0"/>
                <a:ea typeface="Calibri" panose="020F0502020204030204" pitchFamily="34" charset="0"/>
                <a:cs typeface="Angsana New" panose="02020603050405020304" pitchFamily="18" charset="-34"/>
              </a:rPr>
              <a:t> / 60 </a:t>
            </a:r>
            <a:r>
              <a:rPr lang="en-US" sz="1800" kern="100" dirty="0" err="1">
                <a:solidFill>
                  <a:schemeClr val="bg1"/>
                </a:solidFill>
                <a:effectLst/>
                <a:latin typeface="Times New Roman" panose="02020603050405020304" pitchFamily="18" charset="0"/>
                <a:ea typeface="Calibri" panose="020F0502020204030204" pitchFamily="34" charset="0"/>
                <a:cs typeface="Angsana New" panose="02020603050405020304" pitchFamily="18" charset="-34"/>
              </a:rPr>
              <a:t>độ</a:t>
            </a:r>
            <a:r>
              <a:rPr lang="en-US" sz="1800" kern="100" dirty="0">
                <a:solidFill>
                  <a:schemeClr val="bg1"/>
                </a:solidFill>
                <a:effectLst/>
                <a:latin typeface="Times New Roman" panose="02020603050405020304" pitchFamily="18" charset="0"/>
                <a:ea typeface="Calibri" panose="020F0502020204030204" pitchFamily="34" charset="0"/>
                <a:cs typeface="Angsana New" panose="02020603050405020304" pitchFamily="18" charset="-34"/>
              </a:rPr>
              <a:t> (4,8V)</a:t>
            </a:r>
          </a:p>
          <a:p>
            <a:pPr algn="just"/>
            <a:r>
              <a:rPr lang="en-US" sz="1800" kern="100" dirty="0">
                <a:solidFill>
                  <a:schemeClr val="bg1"/>
                </a:solidFill>
                <a:effectLst/>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solidFill>
                  <a:schemeClr val="bg1"/>
                </a:solidFill>
                <a:effectLst/>
                <a:latin typeface="Times New Roman" panose="02020603050405020304" pitchFamily="18" charset="0"/>
                <a:ea typeface="Calibri" panose="020F0502020204030204" pitchFamily="34" charset="0"/>
                <a:cs typeface="Angsana New" panose="02020603050405020304" pitchFamily="18" charset="-34"/>
              </a:rPr>
              <a:t>Mô</a:t>
            </a:r>
            <a:r>
              <a:rPr lang="en-US" sz="1800" kern="100" dirty="0">
                <a:solidFill>
                  <a:schemeClr val="bg1"/>
                </a:solidFill>
                <a:effectLst/>
                <a:latin typeface="Times New Roman" panose="02020603050405020304" pitchFamily="18" charset="0"/>
                <a:ea typeface="Calibri" panose="020F0502020204030204" pitchFamily="34" charset="0"/>
                <a:cs typeface="Angsana New" panose="02020603050405020304" pitchFamily="18" charset="-34"/>
              </a:rPr>
              <a:t>-men </a:t>
            </a:r>
            <a:r>
              <a:rPr lang="en-US" sz="1800" kern="100" dirty="0" err="1">
                <a:solidFill>
                  <a:schemeClr val="bg1"/>
                </a:solidFill>
                <a:effectLst/>
                <a:latin typeface="Times New Roman" panose="02020603050405020304" pitchFamily="18" charset="0"/>
                <a:ea typeface="Calibri" panose="020F0502020204030204" pitchFamily="34" charset="0"/>
                <a:cs typeface="Angsana New" panose="02020603050405020304" pitchFamily="18" charset="-34"/>
              </a:rPr>
              <a:t>xoắn</a:t>
            </a:r>
            <a:r>
              <a:rPr lang="en-US" sz="1800" kern="100" dirty="0">
                <a:solidFill>
                  <a:schemeClr val="bg1"/>
                </a:solidFill>
                <a:effectLst/>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solidFill>
                  <a:schemeClr val="bg1"/>
                </a:solidFill>
                <a:effectLst/>
                <a:latin typeface="Times New Roman" panose="02020603050405020304" pitchFamily="18" charset="0"/>
                <a:ea typeface="Calibri" panose="020F0502020204030204" pitchFamily="34" charset="0"/>
                <a:cs typeface="Angsana New" panose="02020603050405020304" pitchFamily="18" charset="-34"/>
              </a:rPr>
              <a:t>chặn</a:t>
            </a:r>
            <a:r>
              <a:rPr lang="en-US" sz="1800" kern="100" dirty="0">
                <a:solidFill>
                  <a:schemeClr val="bg1"/>
                </a:solidFill>
                <a:effectLst/>
                <a:latin typeface="Times New Roman" panose="02020603050405020304" pitchFamily="18" charset="0"/>
                <a:ea typeface="Calibri" panose="020F0502020204030204" pitchFamily="34" charset="0"/>
                <a:cs typeface="Angsana New" panose="02020603050405020304" pitchFamily="18" charset="-34"/>
              </a:rPr>
              <a:t>: 1,2-1,4 kg / cm (4,8V)</a:t>
            </a:r>
          </a:p>
          <a:p>
            <a:pPr algn="just"/>
            <a:r>
              <a:rPr lang="en-US" sz="1800" kern="100" dirty="0">
                <a:solidFill>
                  <a:schemeClr val="bg1"/>
                </a:solidFill>
                <a:effectLst/>
                <a:latin typeface="Times New Roman" panose="02020603050405020304" pitchFamily="18" charset="0"/>
                <a:ea typeface="Calibri" panose="020F0502020204030204" pitchFamily="34" charset="0"/>
                <a:cs typeface="Angsana New" panose="02020603050405020304" pitchFamily="18" charset="-34"/>
              </a:rPr>
              <a:t>-</a:t>
            </a:r>
            <a:r>
              <a:rPr lang="en-US" kern="100" dirty="0">
                <a:solidFill>
                  <a:schemeClr val="bg1"/>
                </a:solidFill>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solidFill>
                  <a:schemeClr val="bg1"/>
                </a:solidFill>
                <a:effectLst/>
                <a:latin typeface="Times New Roman" panose="02020603050405020304" pitchFamily="18" charset="0"/>
                <a:ea typeface="Calibri" panose="020F0502020204030204" pitchFamily="34" charset="0"/>
                <a:cs typeface="Angsana New" panose="02020603050405020304" pitchFamily="18" charset="-34"/>
              </a:rPr>
              <a:t>Nhiệt</a:t>
            </a:r>
            <a:r>
              <a:rPr lang="en-US" sz="1800" kern="100" dirty="0">
                <a:solidFill>
                  <a:schemeClr val="bg1"/>
                </a:solidFill>
                <a:effectLst/>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solidFill>
                  <a:schemeClr val="bg1"/>
                </a:solidFill>
                <a:effectLst/>
                <a:latin typeface="Times New Roman" panose="02020603050405020304" pitchFamily="18" charset="0"/>
                <a:ea typeface="Calibri" panose="020F0502020204030204" pitchFamily="34" charset="0"/>
                <a:cs typeface="Angsana New" panose="02020603050405020304" pitchFamily="18" charset="-34"/>
              </a:rPr>
              <a:t>độ</a:t>
            </a:r>
            <a:r>
              <a:rPr lang="en-US" sz="1800" kern="100" dirty="0">
                <a:solidFill>
                  <a:schemeClr val="bg1"/>
                </a:solidFill>
                <a:effectLst/>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solidFill>
                  <a:schemeClr val="bg1"/>
                </a:solidFill>
                <a:effectLst/>
                <a:latin typeface="Times New Roman" panose="02020603050405020304" pitchFamily="18" charset="0"/>
                <a:ea typeface="Calibri" panose="020F0502020204030204" pitchFamily="34" charset="0"/>
                <a:cs typeface="Angsana New" panose="02020603050405020304" pitchFamily="18" charset="-34"/>
              </a:rPr>
              <a:t>hoạt</a:t>
            </a:r>
            <a:r>
              <a:rPr lang="en-US" sz="1800" kern="100" dirty="0">
                <a:solidFill>
                  <a:schemeClr val="bg1"/>
                </a:solidFill>
                <a:effectLst/>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solidFill>
                  <a:schemeClr val="bg1"/>
                </a:solidFill>
                <a:effectLst/>
                <a:latin typeface="Times New Roman" panose="02020603050405020304" pitchFamily="18" charset="0"/>
                <a:ea typeface="Calibri" panose="020F0502020204030204" pitchFamily="34" charset="0"/>
                <a:cs typeface="Angsana New" panose="02020603050405020304" pitchFamily="18" charset="-34"/>
              </a:rPr>
              <a:t>động</a:t>
            </a:r>
            <a:r>
              <a:rPr lang="en-US" sz="1800" kern="100" dirty="0">
                <a:solidFill>
                  <a:schemeClr val="bg1"/>
                </a:solidFill>
                <a:effectLst/>
                <a:latin typeface="Times New Roman" panose="02020603050405020304" pitchFamily="18" charset="0"/>
                <a:ea typeface="Calibri" panose="020F0502020204030204" pitchFamily="34" charset="0"/>
                <a:cs typeface="Angsana New" panose="02020603050405020304" pitchFamily="18" charset="-34"/>
              </a:rPr>
              <a:t>: -30 </a:t>
            </a:r>
            <a:r>
              <a:rPr lang="en-US" sz="1800" kern="100" dirty="0" err="1">
                <a:solidFill>
                  <a:schemeClr val="bg1"/>
                </a:solidFill>
                <a:effectLst/>
                <a:latin typeface="Times New Roman" panose="02020603050405020304" pitchFamily="18" charset="0"/>
                <a:ea typeface="Calibri" panose="020F0502020204030204" pitchFamily="34" charset="0"/>
                <a:cs typeface="Angsana New" panose="02020603050405020304" pitchFamily="18" charset="-34"/>
              </a:rPr>
              <a:t>độ</a:t>
            </a:r>
            <a:r>
              <a:rPr lang="en-US" sz="1800" kern="100" dirty="0">
                <a:solidFill>
                  <a:schemeClr val="bg1"/>
                </a:solidFill>
                <a:effectLst/>
                <a:latin typeface="Times New Roman" panose="02020603050405020304" pitchFamily="18" charset="0"/>
                <a:ea typeface="Calibri" panose="020F0502020204030204" pitchFamily="34" charset="0"/>
                <a:cs typeface="Angsana New" panose="02020603050405020304" pitchFamily="18" charset="-34"/>
              </a:rPr>
              <a:t> C ~ + 60 </a:t>
            </a:r>
            <a:r>
              <a:rPr lang="en-US" sz="1800" kern="100" dirty="0" err="1">
                <a:solidFill>
                  <a:schemeClr val="bg1"/>
                </a:solidFill>
                <a:effectLst/>
                <a:latin typeface="Times New Roman" panose="02020603050405020304" pitchFamily="18" charset="0"/>
                <a:ea typeface="Calibri" panose="020F0502020204030204" pitchFamily="34" charset="0"/>
                <a:cs typeface="Angsana New" panose="02020603050405020304" pitchFamily="18" charset="-34"/>
              </a:rPr>
              <a:t>độ</a:t>
            </a:r>
            <a:r>
              <a:rPr lang="en-US" sz="1800" kern="100" dirty="0">
                <a:solidFill>
                  <a:schemeClr val="bg1"/>
                </a:solidFill>
                <a:effectLst/>
                <a:latin typeface="Times New Roman" panose="02020603050405020304" pitchFamily="18" charset="0"/>
                <a:ea typeface="Calibri" panose="020F0502020204030204" pitchFamily="34" charset="0"/>
                <a:cs typeface="Angsana New" panose="02020603050405020304" pitchFamily="18" charset="-34"/>
              </a:rPr>
              <a:t> C</a:t>
            </a:r>
          </a:p>
          <a:p>
            <a:pPr algn="just"/>
            <a:r>
              <a:rPr lang="en-US" sz="1800" kern="100" dirty="0">
                <a:solidFill>
                  <a:schemeClr val="bg1"/>
                </a:solidFill>
                <a:effectLst/>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solidFill>
                  <a:schemeClr val="bg1"/>
                </a:solidFill>
                <a:effectLst/>
                <a:latin typeface="Times New Roman" panose="02020603050405020304" pitchFamily="18" charset="0"/>
                <a:ea typeface="Calibri" panose="020F0502020204030204" pitchFamily="34" charset="0"/>
                <a:cs typeface="Angsana New" panose="02020603050405020304" pitchFamily="18" charset="-34"/>
              </a:rPr>
              <a:t>Điện</a:t>
            </a:r>
            <a:r>
              <a:rPr lang="en-US" sz="1800" kern="100" dirty="0">
                <a:solidFill>
                  <a:schemeClr val="bg1"/>
                </a:solidFill>
                <a:effectLst/>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solidFill>
                  <a:schemeClr val="bg1"/>
                </a:solidFill>
                <a:effectLst/>
                <a:latin typeface="Times New Roman" panose="02020603050405020304" pitchFamily="18" charset="0"/>
                <a:ea typeface="Calibri" panose="020F0502020204030204" pitchFamily="34" charset="0"/>
                <a:cs typeface="Angsana New" panose="02020603050405020304" pitchFamily="18" charset="-34"/>
              </a:rPr>
              <a:t>áp</a:t>
            </a:r>
            <a:r>
              <a:rPr lang="en-US" sz="1800" kern="100" dirty="0">
                <a:solidFill>
                  <a:schemeClr val="bg1"/>
                </a:solidFill>
                <a:effectLst/>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solidFill>
                  <a:schemeClr val="bg1"/>
                </a:solidFill>
                <a:effectLst/>
                <a:latin typeface="Times New Roman" panose="02020603050405020304" pitchFamily="18" charset="0"/>
                <a:ea typeface="Calibri" panose="020F0502020204030204" pitchFamily="34" charset="0"/>
                <a:cs typeface="Angsana New" panose="02020603050405020304" pitchFamily="18" charset="-34"/>
              </a:rPr>
              <a:t>làm</a:t>
            </a:r>
            <a:r>
              <a:rPr lang="en-US" sz="1800" kern="100" dirty="0">
                <a:solidFill>
                  <a:schemeClr val="bg1"/>
                </a:solidFill>
                <a:effectLst/>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solidFill>
                  <a:schemeClr val="bg1"/>
                </a:solidFill>
                <a:effectLst/>
                <a:latin typeface="Times New Roman" panose="02020603050405020304" pitchFamily="18" charset="0"/>
                <a:ea typeface="Calibri" panose="020F0502020204030204" pitchFamily="34" charset="0"/>
                <a:cs typeface="Angsana New" panose="02020603050405020304" pitchFamily="18" charset="-34"/>
              </a:rPr>
              <a:t>việc</a:t>
            </a:r>
            <a:r>
              <a:rPr lang="en-US" sz="1800" kern="100" dirty="0">
                <a:solidFill>
                  <a:schemeClr val="bg1"/>
                </a:solidFill>
                <a:effectLst/>
                <a:latin typeface="Times New Roman" panose="02020603050405020304" pitchFamily="18" charset="0"/>
                <a:ea typeface="Calibri" panose="020F0502020204030204" pitchFamily="34" charset="0"/>
                <a:cs typeface="Angsana New" panose="02020603050405020304" pitchFamily="18" charset="-34"/>
              </a:rPr>
              <a:t>: 4,8V-6V</a:t>
            </a:r>
          </a:p>
          <a:p>
            <a:pPr algn="just"/>
            <a:endParaRPr lang="vi-VN" dirty="0">
              <a:solidFill>
                <a:schemeClr val="bg1"/>
              </a:solidFill>
            </a:endParaRPr>
          </a:p>
        </p:txBody>
      </p:sp>
    </p:spTree>
    <p:extLst>
      <p:ext uri="{BB962C8B-B14F-4D97-AF65-F5344CB8AC3E}">
        <p14:creationId xmlns:p14="http://schemas.microsoft.com/office/powerpoint/2010/main" val="14080266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MC">
            <a:extLst>
              <a:ext uri="{FF2B5EF4-FFF2-40B4-BE49-F238E27FC236}">
                <a16:creationId xmlns:a16="http://schemas.microsoft.com/office/drawing/2014/main" id="{F2949FD5-DC8B-4F61-8E3A-3083C55BEB95}"/>
              </a:ext>
            </a:extLst>
          </p:cNvPr>
          <p:cNvSpPr/>
          <p:nvPr/>
        </p:nvSpPr>
        <p:spPr>
          <a:xfrm>
            <a:off x="-3720586" y="-5710346"/>
            <a:ext cx="19633172" cy="19633172"/>
          </a:xfrm>
          <a:prstGeom prst="ellipse">
            <a:avLst/>
          </a:prstGeom>
          <a:solidFill>
            <a:srgbClr val="0230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13" name="!!5">
            <a:extLst>
              <a:ext uri="{FF2B5EF4-FFF2-40B4-BE49-F238E27FC236}">
                <a16:creationId xmlns:a16="http://schemas.microsoft.com/office/drawing/2014/main" id="{6DC39554-2795-48AD-B60C-112F26DBB6F4}"/>
              </a:ext>
            </a:extLst>
          </p:cNvPr>
          <p:cNvSpPr/>
          <p:nvPr/>
        </p:nvSpPr>
        <p:spPr>
          <a:xfrm>
            <a:off x="1094327" y="3901688"/>
            <a:ext cx="10081344" cy="10081344"/>
          </a:xfrm>
          <a:prstGeom prst="ellipse">
            <a:avLst/>
          </a:prstGeom>
          <a:solidFill>
            <a:srgbClr val="FB85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9" name="!!5">
            <a:extLst>
              <a:ext uri="{FF2B5EF4-FFF2-40B4-BE49-F238E27FC236}">
                <a16:creationId xmlns:a16="http://schemas.microsoft.com/office/drawing/2014/main" id="{3F64D4C8-0BC0-475E-865E-54EE6425A94A}"/>
              </a:ext>
            </a:extLst>
          </p:cNvPr>
          <p:cNvSpPr/>
          <p:nvPr/>
        </p:nvSpPr>
        <p:spPr>
          <a:xfrm>
            <a:off x="2352500" y="4060019"/>
            <a:ext cx="7461086" cy="7461086"/>
          </a:xfrm>
          <a:prstGeom prst="ellipse">
            <a:avLst/>
          </a:prstGeom>
          <a:solidFill>
            <a:srgbClr val="FFB7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2" name="TextBox 11">
            <a:extLst>
              <a:ext uri="{FF2B5EF4-FFF2-40B4-BE49-F238E27FC236}">
                <a16:creationId xmlns:a16="http://schemas.microsoft.com/office/drawing/2014/main" id="{585C366D-8618-4A31-8B0B-6D04B5E8C5BA}"/>
              </a:ext>
            </a:extLst>
          </p:cNvPr>
          <p:cNvSpPr txBox="1"/>
          <p:nvPr/>
        </p:nvSpPr>
        <p:spPr>
          <a:xfrm>
            <a:off x="2960554" y="2320071"/>
            <a:ext cx="6270892" cy="400110"/>
          </a:xfrm>
          <a:prstGeom prst="rect">
            <a:avLst/>
          </a:prstGeom>
          <a:noFill/>
        </p:spPr>
        <p:txBody>
          <a:bodyPr wrap="square" rtlCol="0">
            <a:spAutoFit/>
          </a:bodyPr>
          <a:lstStyle/>
          <a:p>
            <a:pPr algn="just"/>
            <a:r>
              <a:rPr lang="en-PH" sz="2000" dirty="0">
                <a:solidFill>
                  <a:schemeClr val="bg1"/>
                </a:solidFill>
                <a:latin typeface="Biotif" panose="00000500000000000000" pitchFamily="2" charset="0"/>
              </a:rPr>
              <a:t>	</a:t>
            </a:r>
          </a:p>
        </p:txBody>
      </p:sp>
      <p:sp>
        <p:nvSpPr>
          <p:cNvPr id="16" name="!!T1">
            <a:extLst>
              <a:ext uri="{FF2B5EF4-FFF2-40B4-BE49-F238E27FC236}">
                <a16:creationId xmlns:a16="http://schemas.microsoft.com/office/drawing/2014/main" id="{CEF79A33-11F4-4E4A-819B-EE42B58EEBA0}"/>
              </a:ext>
            </a:extLst>
          </p:cNvPr>
          <p:cNvSpPr/>
          <p:nvPr/>
        </p:nvSpPr>
        <p:spPr>
          <a:xfrm>
            <a:off x="-19540186" y="559147"/>
            <a:ext cx="6965750" cy="1084882"/>
          </a:xfrm>
          <a:prstGeom prst="roundRect">
            <a:avLst>
              <a:gd name="adj" fmla="val 50000"/>
            </a:avLst>
          </a:prstGeom>
          <a:solidFill>
            <a:schemeClr val="bg1">
              <a:lumMod val="95000"/>
            </a:schemeClr>
          </a:solidFill>
          <a:ln>
            <a:noFill/>
          </a:ln>
          <a:effectLst>
            <a:outerShdw blurRad="50800" dist="38100" dir="5400000" algn="t" rotWithShape="0">
              <a:prstClr val="black">
                <a:alpha val="40000"/>
              </a:prstClr>
            </a:outerShdw>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PH" sz="3200">
                <a:solidFill>
                  <a:schemeClr val="bg1">
                    <a:lumMod val="50000"/>
                  </a:schemeClr>
                </a:solidFill>
                <a:latin typeface="Biotif Black" panose="00000500000000000000" pitchFamily="2" charset="0"/>
              </a:rPr>
              <a:t>Nội dung 1</a:t>
            </a:r>
            <a:endParaRPr lang="en-PH" sz="3200" dirty="0">
              <a:solidFill>
                <a:schemeClr val="bg1">
                  <a:lumMod val="50000"/>
                </a:schemeClr>
              </a:solidFill>
              <a:latin typeface="Biotif Black" panose="00000500000000000000" pitchFamily="2" charset="0"/>
            </a:endParaRPr>
          </a:p>
        </p:txBody>
      </p:sp>
      <p:sp>
        <p:nvSpPr>
          <p:cNvPr id="17" name="!!T2">
            <a:extLst>
              <a:ext uri="{FF2B5EF4-FFF2-40B4-BE49-F238E27FC236}">
                <a16:creationId xmlns:a16="http://schemas.microsoft.com/office/drawing/2014/main" id="{A359CADE-B244-4701-8768-40C5A198CC07}"/>
              </a:ext>
            </a:extLst>
          </p:cNvPr>
          <p:cNvSpPr/>
          <p:nvPr/>
        </p:nvSpPr>
        <p:spPr>
          <a:xfrm>
            <a:off x="-12169535" y="513469"/>
            <a:ext cx="6965750" cy="1084882"/>
          </a:xfrm>
          <a:prstGeom prst="roundRect">
            <a:avLst>
              <a:gd name="adj" fmla="val 50000"/>
            </a:avLst>
          </a:prstGeom>
          <a:solidFill>
            <a:schemeClr val="bg1">
              <a:lumMod val="95000"/>
            </a:schemeClr>
          </a:solidFill>
          <a:ln>
            <a:noFill/>
          </a:ln>
          <a:effectLst>
            <a:outerShdw blurRad="50800" dist="38100" dir="5400000" algn="t" rotWithShape="0">
              <a:prstClr val="black">
                <a:alpha val="40000"/>
              </a:prstClr>
            </a:outerShdw>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PH" sz="3200">
                <a:solidFill>
                  <a:schemeClr val="bg1">
                    <a:lumMod val="50000"/>
                  </a:schemeClr>
                </a:solidFill>
                <a:latin typeface="Biotif Black" panose="00000500000000000000" pitchFamily="2" charset="0"/>
              </a:rPr>
              <a:t>Nội dung 2</a:t>
            </a:r>
            <a:endParaRPr lang="en-PH" sz="3200" dirty="0">
              <a:solidFill>
                <a:schemeClr val="bg1">
                  <a:lumMod val="50000"/>
                </a:schemeClr>
              </a:solidFill>
              <a:latin typeface="Biotif Black" panose="00000500000000000000" pitchFamily="2" charset="0"/>
            </a:endParaRPr>
          </a:p>
        </p:txBody>
      </p:sp>
      <p:sp>
        <p:nvSpPr>
          <p:cNvPr id="18" name="!T3">
            <a:extLst>
              <a:ext uri="{FF2B5EF4-FFF2-40B4-BE49-F238E27FC236}">
                <a16:creationId xmlns:a16="http://schemas.microsoft.com/office/drawing/2014/main" id="{F91649F4-8EC8-4841-AE5D-9C9F2E9EFEFF}"/>
              </a:ext>
            </a:extLst>
          </p:cNvPr>
          <p:cNvSpPr/>
          <p:nvPr/>
        </p:nvSpPr>
        <p:spPr>
          <a:xfrm>
            <a:off x="-4778205" y="548034"/>
            <a:ext cx="6965750" cy="1084882"/>
          </a:xfrm>
          <a:prstGeom prst="roundRect">
            <a:avLst>
              <a:gd name="adj" fmla="val 50000"/>
            </a:avLst>
          </a:prstGeom>
          <a:solidFill>
            <a:schemeClr val="bg1">
              <a:lumMod val="95000"/>
            </a:schemeClr>
          </a:solidFill>
          <a:ln>
            <a:noFill/>
          </a:ln>
          <a:effectLst>
            <a:outerShdw blurRad="50800" dist="38100" dir="5400000" algn="t" rotWithShape="0">
              <a:prstClr val="black">
                <a:alpha val="40000"/>
              </a:prstClr>
            </a:outerShdw>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PH" sz="3200">
                <a:solidFill>
                  <a:schemeClr val="bg1">
                    <a:lumMod val="50000"/>
                  </a:schemeClr>
                </a:solidFill>
                <a:latin typeface="Biotif Black" panose="00000500000000000000" pitchFamily="2" charset="0"/>
              </a:rPr>
              <a:t>Nội dung 3</a:t>
            </a:r>
            <a:endParaRPr lang="en-PH" sz="3200" dirty="0">
              <a:solidFill>
                <a:schemeClr val="bg1">
                  <a:lumMod val="50000"/>
                </a:schemeClr>
              </a:solidFill>
              <a:latin typeface="Biotif Black" panose="00000500000000000000" pitchFamily="2" charset="0"/>
            </a:endParaRPr>
          </a:p>
        </p:txBody>
      </p:sp>
      <p:sp>
        <p:nvSpPr>
          <p:cNvPr id="19" name="!!T4">
            <a:extLst>
              <a:ext uri="{FF2B5EF4-FFF2-40B4-BE49-F238E27FC236}">
                <a16:creationId xmlns:a16="http://schemas.microsoft.com/office/drawing/2014/main" id="{18E9D0B2-5370-4651-849B-FCC23E6B737A}"/>
              </a:ext>
            </a:extLst>
          </p:cNvPr>
          <p:cNvSpPr/>
          <p:nvPr/>
        </p:nvSpPr>
        <p:spPr>
          <a:xfrm>
            <a:off x="2613125" y="513469"/>
            <a:ext cx="6965750" cy="1084882"/>
          </a:xfrm>
          <a:prstGeom prst="roundRect">
            <a:avLst>
              <a:gd name="adj" fmla="val 50000"/>
            </a:avLst>
          </a:prstGeom>
          <a:solidFill>
            <a:schemeClr val="bg1">
              <a:lumMod val="95000"/>
            </a:schemeClr>
          </a:solidFill>
          <a:ln>
            <a:noFill/>
          </a:ln>
          <a:effectLst>
            <a:outerShdw blurRad="50800" dist="38100" dir="5400000" algn="t" rotWithShape="0">
              <a:prstClr val="black">
                <a:alpha val="40000"/>
              </a:prstClr>
            </a:outerShdw>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3200" dirty="0">
                <a:solidFill>
                  <a:schemeClr val="bg1">
                    <a:lumMod val="50000"/>
                  </a:schemeClr>
                </a:solidFill>
                <a:latin typeface="Biotif Black" panose="00000500000000000000" pitchFamily="2" charset="0"/>
              </a:rPr>
              <a:t>Module còi chíp</a:t>
            </a:r>
            <a:endParaRPr lang="en-PH" sz="3200" dirty="0">
              <a:solidFill>
                <a:schemeClr val="bg1">
                  <a:lumMod val="50000"/>
                </a:schemeClr>
              </a:solidFill>
              <a:latin typeface="Biotif Black" panose="00000500000000000000" pitchFamily="2" charset="0"/>
            </a:endParaRPr>
          </a:p>
        </p:txBody>
      </p:sp>
      <p:sp>
        <p:nvSpPr>
          <p:cNvPr id="11" name="!!6">
            <a:extLst>
              <a:ext uri="{FF2B5EF4-FFF2-40B4-BE49-F238E27FC236}">
                <a16:creationId xmlns:a16="http://schemas.microsoft.com/office/drawing/2014/main" id="{5D7E655F-F7E0-4155-A712-1C03BCD7CCD0}"/>
              </a:ext>
            </a:extLst>
          </p:cNvPr>
          <p:cNvSpPr/>
          <p:nvPr/>
        </p:nvSpPr>
        <p:spPr>
          <a:xfrm>
            <a:off x="-4648042" y="-169145"/>
            <a:ext cx="7339165" cy="7339165"/>
          </a:xfrm>
          <a:prstGeom prst="ellipse">
            <a:avLst/>
          </a:prstGeom>
          <a:solidFill>
            <a:srgbClr val="8ECA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0" name="!!3">
            <a:extLst>
              <a:ext uri="{FF2B5EF4-FFF2-40B4-BE49-F238E27FC236}">
                <a16:creationId xmlns:a16="http://schemas.microsoft.com/office/drawing/2014/main" id="{EECCB5F6-2AE7-4C3C-9F63-C281A770533F}"/>
              </a:ext>
            </a:extLst>
          </p:cNvPr>
          <p:cNvSpPr/>
          <p:nvPr/>
        </p:nvSpPr>
        <p:spPr>
          <a:xfrm>
            <a:off x="9653472" y="0"/>
            <a:ext cx="6965750" cy="6965750"/>
          </a:xfrm>
          <a:prstGeom prst="ellipse">
            <a:avLst/>
          </a:prstGeom>
          <a:solidFill>
            <a:srgbClr val="8ECA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20" name="!!ct2">
            <a:extLst>
              <a:ext uri="{FF2B5EF4-FFF2-40B4-BE49-F238E27FC236}">
                <a16:creationId xmlns:a16="http://schemas.microsoft.com/office/drawing/2014/main" id="{524CDC1B-90BA-4493-A701-1C74A2345A00}"/>
              </a:ext>
            </a:extLst>
          </p:cNvPr>
          <p:cNvSpPr txBox="1"/>
          <p:nvPr/>
        </p:nvSpPr>
        <p:spPr>
          <a:xfrm>
            <a:off x="3178414" y="12854856"/>
            <a:ext cx="5816184" cy="400110"/>
          </a:xfrm>
          <a:prstGeom prst="rect">
            <a:avLst/>
          </a:prstGeom>
          <a:noFill/>
        </p:spPr>
        <p:txBody>
          <a:bodyPr wrap="square" rtlCol="0">
            <a:spAutoFit/>
          </a:bodyPr>
          <a:lstStyle/>
          <a:p>
            <a:pPr algn="just"/>
            <a:r>
              <a:rPr lang="en-PH" sz="2000" dirty="0">
                <a:latin typeface="Biotif" panose="00000500000000000000" pitchFamily="2" charset="0"/>
              </a:rPr>
              <a:t>	</a:t>
            </a:r>
          </a:p>
        </p:txBody>
      </p:sp>
      <p:sp>
        <p:nvSpPr>
          <p:cNvPr id="2" name="TextBox 1">
            <a:extLst>
              <a:ext uri="{FF2B5EF4-FFF2-40B4-BE49-F238E27FC236}">
                <a16:creationId xmlns:a16="http://schemas.microsoft.com/office/drawing/2014/main" id="{3E6C7BAE-692D-5F88-6CB0-9523BDD9AD4A}"/>
              </a:ext>
            </a:extLst>
          </p:cNvPr>
          <p:cNvSpPr txBox="1"/>
          <p:nvPr/>
        </p:nvSpPr>
        <p:spPr>
          <a:xfrm>
            <a:off x="4034971" y="2005547"/>
            <a:ext cx="4122058" cy="1477328"/>
          </a:xfrm>
          <a:prstGeom prst="rect">
            <a:avLst/>
          </a:prstGeom>
          <a:noFill/>
        </p:spPr>
        <p:txBody>
          <a:bodyPr wrap="square" rtlCol="0">
            <a:spAutoFit/>
          </a:bodyPr>
          <a:lstStyle/>
          <a:p>
            <a:pPr algn="just"/>
            <a:r>
              <a:rPr lang="en-US" sz="1800" dirty="0">
                <a:solidFill>
                  <a:schemeClr val="bg1"/>
                </a:solidFill>
                <a:effectLst/>
                <a:latin typeface="Times New Roman" panose="02020603050405020304" pitchFamily="18" charset="0"/>
                <a:ea typeface="Calibri" panose="020F0502020204030204" pitchFamily="34" charset="0"/>
              </a:rPr>
              <a:t>- </a:t>
            </a:r>
            <a:r>
              <a:rPr lang="en-US" sz="1800" dirty="0" err="1">
                <a:solidFill>
                  <a:schemeClr val="bg1"/>
                </a:solidFill>
                <a:effectLst/>
                <a:latin typeface="Times New Roman" panose="02020603050405020304" pitchFamily="18" charset="0"/>
                <a:ea typeface="Calibri" panose="020F0502020204030204" pitchFamily="34" charset="0"/>
              </a:rPr>
              <a:t>Sử</a:t>
            </a:r>
            <a:r>
              <a:rPr lang="en-US" sz="1800" dirty="0">
                <a:solidFill>
                  <a:schemeClr val="bg1"/>
                </a:solidFill>
                <a:effectLst/>
                <a:latin typeface="Times New Roman" panose="02020603050405020304" pitchFamily="18" charset="0"/>
                <a:ea typeface="Calibri" panose="020F0502020204030204" pitchFamily="34" charset="0"/>
              </a:rPr>
              <a:t> </a:t>
            </a:r>
            <a:r>
              <a:rPr lang="en-US" sz="1800" dirty="0" err="1">
                <a:solidFill>
                  <a:schemeClr val="bg1"/>
                </a:solidFill>
                <a:effectLst/>
                <a:latin typeface="Times New Roman" panose="02020603050405020304" pitchFamily="18" charset="0"/>
                <a:ea typeface="Calibri" panose="020F0502020204030204" pitchFamily="34" charset="0"/>
              </a:rPr>
              <a:t>dụng</a:t>
            </a:r>
            <a:r>
              <a:rPr lang="en-US" sz="1800" dirty="0">
                <a:solidFill>
                  <a:schemeClr val="bg1"/>
                </a:solidFill>
                <a:effectLst/>
                <a:latin typeface="Times New Roman" panose="02020603050405020304" pitchFamily="18" charset="0"/>
                <a:ea typeface="Calibri" panose="020F0502020204030204" pitchFamily="34" charset="0"/>
              </a:rPr>
              <a:t> transistor 9012.</a:t>
            </a:r>
          </a:p>
          <a:p>
            <a:pPr algn="just"/>
            <a:r>
              <a:rPr lang="en-US" sz="1800" dirty="0">
                <a:solidFill>
                  <a:schemeClr val="bg1"/>
                </a:solidFill>
                <a:effectLst/>
                <a:latin typeface="Times New Roman" panose="02020603050405020304" pitchFamily="18" charset="0"/>
                <a:ea typeface="Calibri" panose="020F0502020204030204" pitchFamily="34" charset="0"/>
              </a:rPr>
              <a:t>- </a:t>
            </a:r>
            <a:r>
              <a:rPr lang="en-US" sz="1800" dirty="0" err="1">
                <a:solidFill>
                  <a:schemeClr val="bg1"/>
                </a:solidFill>
                <a:effectLst/>
                <a:latin typeface="Times New Roman" panose="02020603050405020304" pitchFamily="18" charset="0"/>
                <a:ea typeface="Calibri" panose="020F0502020204030204" pitchFamily="34" charset="0"/>
              </a:rPr>
              <a:t>Điện</a:t>
            </a:r>
            <a:r>
              <a:rPr lang="en-US" sz="1800" dirty="0">
                <a:solidFill>
                  <a:schemeClr val="bg1"/>
                </a:solidFill>
                <a:effectLst/>
                <a:latin typeface="Times New Roman" panose="02020603050405020304" pitchFamily="18" charset="0"/>
                <a:ea typeface="Calibri" panose="020F0502020204030204" pitchFamily="34" charset="0"/>
              </a:rPr>
              <a:t> </a:t>
            </a:r>
            <a:r>
              <a:rPr lang="en-US" sz="1800" dirty="0" err="1">
                <a:solidFill>
                  <a:schemeClr val="bg1"/>
                </a:solidFill>
                <a:effectLst/>
                <a:latin typeface="Times New Roman" panose="02020603050405020304" pitchFamily="18" charset="0"/>
                <a:ea typeface="Calibri" panose="020F0502020204030204" pitchFamily="34" charset="0"/>
              </a:rPr>
              <a:t>áp</a:t>
            </a:r>
            <a:r>
              <a:rPr lang="en-US" sz="1800" dirty="0">
                <a:solidFill>
                  <a:schemeClr val="bg1"/>
                </a:solidFill>
                <a:effectLst/>
                <a:latin typeface="Times New Roman" panose="02020603050405020304" pitchFamily="18" charset="0"/>
                <a:ea typeface="Calibri" panose="020F0502020204030204" pitchFamily="34" charset="0"/>
              </a:rPr>
              <a:t> </a:t>
            </a:r>
            <a:r>
              <a:rPr lang="en-US" sz="1800" dirty="0" err="1">
                <a:solidFill>
                  <a:schemeClr val="bg1"/>
                </a:solidFill>
                <a:effectLst/>
                <a:latin typeface="Times New Roman" panose="02020603050405020304" pitchFamily="18" charset="0"/>
                <a:ea typeface="Calibri" panose="020F0502020204030204" pitchFamily="34" charset="0"/>
              </a:rPr>
              <a:t>hoạt</a:t>
            </a:r>
            <a:r>
              <a:rPr lang="en-US" sz="1800" dirty="0">
                <a:solidFill>
                  <a:schemeClr val="bg1"/>
                </a:solidFill>
                <a:effectLst/>
                <a:latin typeface="Times New Roman" panose="02020603050405020304" pitchFamily="18" charset="0"/>
                <a:ea typeface="Calibri" panose="020F0502020204030204" pitchFamily="34" charset="0"/>
              </a:rPr>
              <a:t> </a:t>
            </a:r>
            <a:r>
              <a:rPr lang="en-US" sz="1800" dirty="0" err="1">
                <a:solidFill>
                  <a:schemeClr val="bg1"/>
                </a:solidFill>
                <a:effectLst/>
                <a:latin typeface="Times New Roman" panose="02020603050405020304" pitchFamily="18" charset="0"/>
                <a:ea typeface="Calibri" panose="020F0502020204030204" pitchFamily="34" charset="0"/>
              </a:rPr>
              <a:t>động</a:t>
            </a:r>
            <a:r>
              <a:rPr lang="en-US" sz="1800" dirty="0">
                <a:solidFill>
                  <a:schemeClr val="bg1"/>
                </a:solidFill>
                <a:effectLst/>
                <a:latin typeface="Times New Roman" panose="02020603050405020304" pitchFamily="18" charset="0"/>
                <a:ea typeface="Calibri" panose="020F0502020204030204" pitchFamily="34" charset="0"/>
              </a:rPr>
              <a:t> 3v3 - 5VDC.</a:t>
            </a:r>
          </a:p>
          <a:p>
            <a:pPr algn="just"/>
            <a:r>
              <a:rPr lang="en-US" sz="1800" dirty="0">
                <a:solidFill>
                  <a:schemeClr val="bg1"/>
                </a:solidFill>
                <a:effectLst/>
                <a:latin typeface="Times New Roman" panose="02020603050405020304" pitchFamily="18" charset="0"/>
                <a:ea typeface="Calibri" panose="020F0502020204030204" pitchFamily="34" charset="0"/>
              </a:rPr>
              <a:t>- </a:t>
            </a:r>
            <a:r>
              <a:rPr lang="en-US" sz="1800" dirty="0" err="1">
                <a:solidFill>
                  <a:schemeClr val="bg1"/>
                </a:solidFill>
                <a:effectLst/>
                <a:latin typeface="Times New Roman" panose="02020603050405020304" pitchFamily="18" charset="0"/>
                <a:ea typeface="Calibri" panose="020F0502020204030204" pitchFamily="34" charset="0"/>
              </a:rPr>
              <a:t>Có</a:t>
            </a:r>
            <a:r>
              <a:rPr lang="en-US" sz="1800" dirty="0">
                <a:solidFill>
                  <a:schemeClr val="bg1"/>
                </a:solidFill>
                <a:effectLst/>
                <a:latin typeface="Times New Roman" panose="02020603050405020304" pitchFamily="18" charset="0"/>
                <a:ea typeface="Calibri" panose="020F0502020204030204" pitchFamily="34" charset="0"/>
              </a:rPr>
              <a:t> 3 </a:t>
            </a:r>
            <a:r>
              <a:rPr lang="en-US" sz="1800" dirty="0" err="1">
                <a:solidFill>
                  <a:schemeClr val="bg1"/>
                </a:solidFill>
                <a:effectLst/>
                <a:latin typeface="Times New Roman" panose="02020603050405020304" pitchFamily="18" charset="0"/>
                <a:ea typeface="Calibri" panose="020F0502020204030204" pitchFamily="34" charset="0"/>
              </a:rPr>
              <a:t>Chân</a:t>
            </a:r>
            <a:r>
              <a:rPr lang="en-US" sz="1800" dirty="0">
                <a:solidFill>
                  <a:schemeClr val="bg1"/>
                </a:solidFill>
                <a:effectLst/>
                <a:latin typeface="Times New Roman" panose="02020603050405020304" pitchFamily="18" charset="0"/>
                <a:ea typeface="Calibri" panose="020F0502020204030204" pitchFamily="34" charset="0"/>
              </a:rPr>
              <a:t> GND, VCC, I/0 </a:t>
            </a:r>
            <a:r>
              <a:rPr lang="en-US" sz="1800" dirty="0" err="1">
                <a:solidFill>
                  <a:schemeClr val="bg1"/>
                </a:solidFill>
                <a:effectLst/>
                <a:latin typeface="Times New Roman" panose="02020603050405020304" pitchFamily="18" charset="0"/>
                <a:ea typeface="Calibri" panose="020F0502020204030204" pitchFamily="34" charset="0"/>
              </a:rPr>
              <a:t>tiện</a:t>
            </a:r>
            <a:r>
              <a:rPr lang="en-US" sz="1800" dirty="0">
                <a:solidFill>
                  <a:schemeClr val="bg1"/>
                </a:solidFill>
                <a:effectLst/>
                <a:latin typeface="Times New Roman" panose="02020603050405020304" pitchFamily="18" charset="0"/>
                <a:ea typeface="Calibri" panose="020F0502020204030204" pitchFamily="34" charset="0"/>
              </a:rPr>
              <a:t> </a:t>
            </a:r>
            <a:r>
              <a:rPr lang="en-US" sz="1800" dirty="0" err="1">
                <a:solidFill>
                  <a:schemeClr val="bg1"/>
                </a:solidFill>
                <a:effectLst/>
                <a:latin typeface="Times New Roman" panose="02020603050405020304" pitchFamily="18" charset="0"/>
                <a:ea typeface="Calibri" panose="020F0502020204030204" pitchFamily="34" charset="0"/>
              </a:rPr>
              <a:t>ch</a:t>
            </a:r>
            <a:r>
              <a:rPr lang="en-US" sz="1800" dirty="0">
                <a:solidFill>
                  <a:schemeClr val="bg1"/>
                </a:solidFill>
                <a:effectLst/>
                <a:latin typeface="Times New Roman" panose="02020603050405020304" pitchFamily="18" charset="0"/>
                <a:ea typeface="Calibri" panose="020F0502020204030204" pitchFamily="34" charset="0"/>
              </a:rPr>
              <a:t> </a:t>
            </a:r>
            <a:r>
              <a:rPr lang="en-US" sz="1800" dirty="0" err="1">
                <a:solidFill>
                  <a:schemeClr val="bg1"/>
                </a:solidFill>
                <a:effectLst/>
                <a:latin typeface="Times New Roman" panose="02020603050405020304" pitchFamily="18" charset="0"/>
                <a:ea typeface="Calibri" panose="020F0502020204030204" pitchFamily="34" charset="0"/>
              </a:rPr>
              <a:t>việc</a:t>
            </a:r>
            <a:r>
              <a:rPr lang="en-US" sz="1800" dirty="0">
                <a:solidFill>
                  <a:schemeClr val="bg1"/>
                </a:solidFill>
                <a:effectLst/>
                <a:latin typeface="Times New Roman" panose="02020603050405020304" pitchFamily="18" charset="0"/>
                <a:ea typeface="Calibri" panose="020F0502020204030204" pitchFamily="34" charset="0"/>
              </a:rPr>
              <a:t> </a:t>
            </a:r>
            <a:r>
              <a:rPr lang="en-US" sz="1800" dirty="0" err="1">
                <a:solidFill>
                  <a:schemeClr val="bg1"/>
                </a:solidFill>
                <a:effectLst/>
                <a:latin typeface="Times New Roman" panose="02020603050405020304" pitchFamily="18" charset="0"/>
                <a:ea typeface="Calibri" panose="020F0502020204030204" pitchFamily="34" charset="0"/>
              </a:rPr>
              <a:t>giao</a:t>
            </a:r>
            <a:r>
              <a:rPr lang="en-US" sz="1800" dirty="0">
                <a:solidFill>
                  <a:schemeClr val="bg1"/>
                </a:solidFill>
                <a:effectLst/>
                <a:latin typeface="Times New Roman" panose="02020603050405020304" pitchFamily="18" charset="0"/>
                <a:ea typeface="Calibri" panose="020F0502020204030204" pitchFamily="34" charset="0"/>
              </a:rPr>
              <a:t> </a:t>
            </a:r>
            <a:r>
              <a:rPr lang="en-US" sz="1800" dirty="0" err="1">
                <a:solidFill>
                  <a:schemeClr val="bg1"/>
                </a:solidFill>
                <a:effectLst/>
                <a:latin typeface="Times New Roman" panose="02020603050405020304" pitchFamily="18" charset="0"/>
                <a:ea typeface="Calibri" panose="020F0502020204030204" pitchFamily="34" charset="0"/>
              </a:rPr>
              <a:t>tiếp</a:t>
            </a:r>
            <a:r>
              <a:rPr lang="en-US" sz="1800" dirty="0">
                <a:solidFill>
                  <a:schemeClr val="bg1"/>
                </a:solidFill>
                <a:effectLst/>
                <a:latin typeface="Times New Roman" panose="02020603050405020304" pitchFamily="18" charset="0"/>
                <a:ea typeface="Calibri" panose="020F0502020204030204" pitchFamily="34" charset="0"/>
              </a:rPr>
              <a:t> </a:t>
            </a:r>
            <a:r>
              <a:rPr lang="en-US" sz="1800" dirty="0" err="1">
                <a:solidFill>
                  <a:schemeClr val="bg1"/>
                </a:solidFill>
                <a:effectLst/>
                <a:latin typeface="Times New Roman" panose="02020603050405020304" pitchFamily="18" charset="0"/>
                <a:ea typeface="Calibri" panose="020F0502020204030204" pitchFamily="34" charset="0"/>
              </a:rPr>
              <a:t>bên</a:t>
            </a:r>
            <a:r>
              <a:rPr lang="en-US" sz="1800" dirty="0">
                <a:solidFill>
                  <a:schemeClr val="bg1"/>
                </a:solidFill>
                <a:effectLst/>
                <a:latin typeface="Times New Roman" panose="02020603050405020304" pitchFamily="18" charset="0"/>
                <a:ea typeface="Calibri" panose="020F0502020204030204" pitchFamily="34" charset="0"/>
              </a:rPr>
              <a:t> </a:t>
            </a:r>
            <a:r>
              <a:rPr lang="en-US" sz="1800" dirty="0" err="1">
                <a:solidFill>
                  <a:schemeClr val="bg1"/>
                </a:solidFill>
                <a:effectLst/>
                <a:latin typeface="Times New Roman" panose="02020603050405020304" pitchFamily="18" charset="0"/>
                <a:ea typeface="Calibri" panose="020F0502020204030204" pitchFamily="34" charset="0"/>
              </a:rPr>
              <a:t>ngoài</a:t>
            </a:r>
            <a:r>
              <a:rPr lang="en-US" sz="1800" dirty="0">
                <a:solidFill>
                  <a:schemeClr val="bg1"/>
                </a:solidFill>
                <a:effectLst/>
                <a:latin typeface="Times New Roman" panose="02020603050405020304" pitchFamily="18" charset="0"/>
                <a:ea typeface="Calibri" panose="020F0502020204030204" pitchFamily="34" charset="0"/>
              </a:rPr>
              <a:t>, </a:t>
            </a:r>
            <a:r>
              <a:rPr lang="en-US" sz="1800" dirty="0" err="1">
                <a:solidFill>
                  <a:schemeClr val="bg1"/>
                </a:solidFill>
                <a:effectLst/>
                <a:latin typeface="Times New Roman" panose="02020603050405020304" pitchFamily="18" charset="0"/>
                <a:ea typeface="Calibri" panose="020F0502020204030204" pitchFamily="34" charset="0"/>
              </a:rPr>
              <a:t>gắn</a:t>
            </a:r>
            <a:r>
              <a:rPr lang="en-US" sz="1800" dirty="0">
                <a:solidFill>
                  <a:schemeClr val="bg1"/>
                </a:solidFill>
                <a:effectLst/>
                <a:latin typeface="Times New Roman" panose="02020603050405020304" pitchFamily="18" charset="0"/>
                <a:ea typeface="Calibri" panose="020F0502020204030204" pitchFamily="34" charset="0"/>
              </a:rPr>
              <a:t> </a:t>
            </a:r>
            <a:r>
              <a:rPr lang="en-US" sz="1800" dirty="0" err="1">
                <a:solidFill>
                  <a:schemeClr val="bg1"/>
                </a:solidFill>
                <a:effectLst/>
                <a:latin typeface="Times New Roman" panose="02020603050405020304" pitchFamily="18" charset="0"/>
                <a:ea typeface="Calibri" panose="020F0502020204030204" pitchFamily="34" charset="0"/>
              </a:rPr>
              <a:t>vào</a:t>
            </a:r>
            <a:r>
              <a:rPr lang="en-US" sz="1800" dirty="0">
                <a:solidFill>
                  <a:schemeClr val="bg1"/>
                </a:solidFill>
                <a:effectLst/>
                <a:latin typeface="Times New Roman" panose="02020603050405020304" pitchFamily="18" charset="0"/>
                <a:ea typeface="Calibri" panose="020F0502020204030204" pitchFamily="34" charset="0"/>
              </a:rPr>
              <a:t> </a:t>
            </a:r>
            <a:r>
              <a:rPr lang="en-US" sz="1800" dirty="0" err="1">
                <a:solidFill>
                  <a:schemeClr val="bg1"/>
                </a:solidFill>
                <a:effectLst/>
                <a:latin typeface="Times New Roman" panose="02020603050405020304" pitchFamily="18" charset="0"/>
                <a:ea typeface="Calibri" panose="020F0502020204030204" pitchFamily="34" charset="0"/>
              </a:rPr>
              <a:t>các</a:t>
            </a:r>
            <a:r>
              <a:rPr lang="en-US" sz="1800" dirty="0">
                <a:solidFill>
                  <a:schemeClr val="bg1"/>
                </a:solidFill>
                <a:effectLst/>
                <a:latin typeface="Times New Roman" panose="02020603050405020304" pitchFamily="18" charset="0"/>
                <a:ea typeface="Calibri" panose="020F0502020204030204" pitchFamily="34" charset="0"/>
              </a:rPr>
              <a:t> module </a:t>
            </a:r>
            <a:r>
              <a:rPr lang="en-US" sz="1800" dirty="0" err="1">
                <a:solidFill>
                  <a:schemeClr val="bg1"/>
                </a:solidFill>
                <a:effectLst/>
                <a:latin typeface="Times New Roman" panose="02020603050405020304" pitchFamily="18" charset="0"/>
                <a:ea typeface="Calibri" panose="020F0502020204030204" pitchFamily="34" charset="0"/>
              </a:rPr>
              <a:t>điều</a:t>
            </a:r>
            <a:r>
              <a:rPr lang="en-US" sz="1800" dirty="0">
                <a:solidFill>
                  <a:schemeClr val="bg1"/>
                </a:solidFill>
                <a:effectLst/>
                <a:latin typeface="Times New Roman" panose="02020603050405020304" pitchFamily="18" charset="0"/>
                <a:ea typeface="Calibri" panose="020F0502020204030204" pitchFamily="34" charset="0"/>
              </a:rPr>
              <a:t> </a:t>
            </a:r>
            <a:r>
              <a:rPr lang="en-US" sz="1800" dirty="0" err="1">
                <a:solidFill>
                  <a:schemeClr val="bg1"/>
                </a:solidFill>
                <a:effectLst/>
                <a:latin typeface="Times New Roman" panose="02020603050405020304" pitchFamily="18" charset="0"/>
                <a:ea typeface="Calibri" panose="020F0502020204030204" pitchFamily="34" charset="0"/>
              </a:rPr>
              <a:t>khiển</a:t>
            </a:r>
            <a:r>
              <a:rPr lang="en-US" sz="1800" dirty="0">
                <a:solidFill>
                  <a:schemeClr val="bg1"/>
                </a:solidFill>
                <a:effectLst/>
                <a:latin typeface="Times New Roman" panose="02020603050405020304" pitchFamily="18" charset="0"/>
                <a:ea typeface="Calibri" panose="020F0502020204030204" pitchFamily="34" charset="0"/>
              </a:rPr>
              <a:t>.</a:t>
            </a:r>
          </a:p>
        </p:txBody>
      </p:sp>
      <p:pic>
        <p:nvPicPr>
          <p:cNvPr id="2050" name="Picture 2">
            <a:extLst>
              <a:ext uri="{FF2B5EF4-FFF2-40B4-BE49-F238E27FC236}">
                <a16:creationId xmlns:a16="http://schemas.microsoft.com/office/drawing/2014/main" id="{8C78DA32-6443-C27D-5C97-302EA2531D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34971" y="4204595"/>
            <a:ext cx="3878688" cy="22143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58218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MC">
            <a:extLst>
              <a:ext uri="{FF2B5EF4-FFF2-40B4-BE49-F238E27FC236}">
                <a16:creationId xmlns:a16="http://schemas.microsoft.com/office/drawing/2014/main" id="{F2949FD5-DC8B-4F61-8E3A-3083C55BEB95}"/>
              </a:ext>
            </a:extLst>
          </p:cNvPr>
          <p:cNvSpPr/>
          <p:nvPr/>
        </p:nvSpPr>
        <p:spPr>
          <a:xfrm>
            <a:off x="-3630151" y="-6308505"/>
            <a:ext cx="19633172" cy="19633172"/>
          </a:xfrm>
          <a:prstGeom prst="ellipse">
            <a:avLst/>
          </a:prstGeom>
          <a:solidFill>
            <a:srgbClr val="0230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11" name="!!6">
            <a:extLst>
              <a:ext uri="{FF2B5EF4-FFF2-40B4-BE49-F238E27FC236}">
                <a16:creationId xmlns:a16="http://schemas.microsoft.com/office/drawing/2014/main" id="{5D7E655F-F7E0-4155-A712-1C03BCD7CCD0}"/>
              </a:ext>
            </a:extLst>
          </p:cNvPr>
          <p:cNvSpPr/>
          <p:nvPr/>
        </p:nvSpPr>
        <p:spPr>
          <a:xfrm>
            <a:off x="-6332080" y="944628"/>
            <a:ext cx="4878682" cy="4878682"/>
          </a:xfrm>
          <a:prstGeom prst="ellipse">
            <a:avLst/>
          </a:prstGeom>
          <a:solidFill>
            <a:srgbClr val="8ECA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0" name="!!3">
            <a:extLst>
              <a:ext uri="{FF2B5EF4-FFF2-40B4-BE49-F238E27FC236}">
                <a16:creationId xmlns:a16="http://schemas.microsoft.com/office/drawing/2014/main" id="{EECCB5F6-2AE7-4C3C-9F63-C281A770533F}"/>
              </a:ext>
            </a:extLst>
          </p:cNvPr>
          <p:cNvSpPr/>
          <p:nvPr/>
        </p:nvSpPr>
        <p:spPr>
          <a:xfrm>
            <a:off x="15054252" y="1113772"/>
            <a:ext cx="4630456" cy="4630456"/>
          </a:xfrm>
          <a:prstGeom prst="ellipse">
            <a:avLst/>
          </a:prstGeom>
          <a:solidFill>
            <a:srgbClr val="8ECA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6" name="!!r1">
            <a:extLst>
              <a:ext uri="{FF2B5EF4-FFF2-40B4-BE49-F238E27FC236}">
                <a16:creationId xmlns:a16="http://schemas.microsoft.com/office/drawing/2014/main" id="{7FB13ECF-A10E-4222-BEFA-F2E82841C533}"/>
              </a:ext>
            </a:extLst>
          </p:cNvPr>
          <p:cNvSpPr/>
          <p:nvPr/>
        </p:nvSpPr>
        <p:spPr>
          <a:xfrm>
            <a:off x="19481723" y="404984"/>
            <a:ext cx="7624547" cy="2850726"/>
          </a:xfrm>
          <a:prstGeom prst="roundRect">
            <a:avLst>
              <a:gd name="adj" fmla="val 18830"/>
            </a:avLst>
          </a:prstGeom>
          <a:solidFill>
            <a:schemeClr val="bg1">
              <a:lumMod val="95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PH" sz="2000" dirty="0">
                <a:solidFill>
                  <a:schemeClr val="tx1">
                    <a:lumMod val="95000"/>
                    <a:lumOff val="5000"/>
                  </a:schemeClr>
                </a:solidFill>
                <a:latin typeface="Biotif" panose="00000500000000000000" pitchFamily="2" charset="0"/>
              </a:rPr>
              <a:t>	</a:t>
            </a:r>
          </a:p>
        </p:txBody>
      </p:sp>
      <p:sp>
        <p:nvSpPr>
          <p:cNvPr id="17" name="!!r2">
            <a:extLst>
              <a:ext uri="{FF2B5EF4-FFF2-40B4-BE49-F238E27FC236}">
                <a16:creationId xmlns:a16="http://schemas.microsoft.com/office/drawing/2014/main" id="{E5B219D4-8246-4A6F-8854-33D27EE29A65}"/>
              </a:ext>
            </a:extLst>
          </p:cNvPr>
          <p:cNvSpPr/>
          <p:nvPr/>
        </p:nvSpPr>
        <p:spPr>
          <a:xfrm>
            <a:off x="-14958529" y="3598515"/>
            <a:ext cx="7624547" cy="2850726"/>
          </a:xfrm>
          <a:prstGeom prst="roundRect">
            <a:avLst>
              <a:gd name="adj" fmla="val 18830"/>
            </a:avLst>
          </a:prstGeom>
          <a:solidFill>
            <a:schemeClr val="bg1">
              <a:lumMod val="95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PH" sz="2000" dirty="0">
                <a:solidFill>
                  <a:schemeClr val="tx1">
                    <a:lumMod val="95000"/>
                    <a:lumOff val="5000"/>
                  </a:schemeClr>
                </a:solidFill>
                <a:latin typeface="Biotif" panose="00000500000000000000" pitchFamily="2" charset="0"/>
              </a:rPr>
              <a:t>	</a:t>
            </a:r>
          </a:p>
        </p:txBody>
      </p:sp>
      <p:sp>
        <p:nvSpPr>
          <p:cNvPr id="25" name="TextBox 24">
            <a:extLst>
              <a:ext uri="{FF2B5EF4-FFF2-40B4-BE49-F238E27FC236}">
                <a16:creationId xmlns:a16="http://schemas.microsoft.com/office/drawing/2014/main" id="{E83331D5-247C-4EEB-8E81-57C1274457B6}"/>
              </a:ext>
            </a:extLst>
          </p:cNvPr>
          <p:cNvSpPr txBox="1"/>
          <p:nvPr/>
        </p:nvSpPr>
        <p:spPr>
          <a:xfrm>
            <a:off x="3919511" y="96378"/>
            <a:ext cx="4892040" cy="584775"/>
          </a:xfrm>
          <a:prstGeom prst="rect">
            <a:avLst/>
          </a:prstGeom>
          <a:ln/>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sz="3200" dirty="0" err="1">
                <a:latin typeface="Times New Roman" panose="02020603050405020304" pitchFamily="18" charset="0"/>
                <a:cs typeface="Times New Roman" panose="02020603050405020304" pitchFamily="18" charset="0"/>
              </a:rPr>
              <a:t>Sơ</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đồ</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tổng</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quát</a:t>
            </a:r>
            <a:endParaRPr lang="en-US" sz="3200" dirty="0">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BF9EFD8D-2AE5-4C0A-A945-B2DF628D3F9C}"/>
              </a:ext>
            </a:extLst>
          </p:cNvPr>
          <p:cNvSpPr txBox="1"/>
          <p:nvPr/>
        </p:nvSpPr>
        <p:spPr>
          <a:xfrm>
            <a:off x="12562802" y="-13528834"/>
            <a:ext cx="5153369" cy="584775"/>
          </a:xfrm>
          <a:prstGeom prst="rect">
            <a:avLst/>
          </a:prstGeom>
          <a:ln/>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sz="3200" dirty="0" err="1">
                <a:latin typeface="Times New Roman" panose="02020603050405020304" pitchFamily="18" charset="0"/>
                <a:cs typeface="Times New Roman" panose="02020603050405020304" pitchFamily="18" charset="0"/>
              </a:rPr>
              <a:t>Lược</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đồ</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thuật</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toán</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phần</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cứng</a:t>
            </a:r>
            <a:endParaRPr lang="en-US" sz="3200" dirty="0">
              <a:latin typeface="Times New Roman" panose="02020603050405020304" pitchFamily="18" charset="0"/>
              <a:cs typeface="Times New Roman" panose="02020603050405020304" pitchFamily="18" charset="0"/>
            </a:endParaRPr>
          </a:p>
        </p:txBody>
      </p:sp>
      <p:pic>
        <p:nvPicPr>
          <p:cNvPr id="12" name="Picture 11">
            <a:extLst>
              <a:ext uri="{FF2B5EF4-FFF2-40B4-BE49-F238E27FC236}">
                <a16:creationId xmlns:a16="http://schemas.microsoft.com/office/drawing/2014/main" id="{DF333137-9F4E-45D6-BF29-C92AF1331D91}"/>
              </a:ext>
            </a:extLst>
          </p:cNvPr>
          <p:cNvPicPr>
            <a:picLocks noChangeAspect="1"/>
          </p:cNvPicPr>
          <p:nvPr/>
        </p:nvPicPr>
        <p:blipFill>
          <a:blip r:embed="rId2"/>
          <a:stretch>
            <a:fillRect/>
          </a:stretch>
        </p:blipFill>
        <p:spPr>
          <a:xfrm>
            <a:off x="12091977" y="-12587043"/>
            <a:ext cx="5924550" cy="53340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4" name="Picture 3">
            <a:extLst>
              <a:ext uri="{FF2B5EF4-FFF2-40B4-BE49-F238E27FC236}">
                <a16:creationId xmlns:a16="http://schemas.microsoft.com/office/drawing/2014/main" id="{E4688287-A27B-C5EF-121D-B46C0CDACA23}"/>
              </a:ext>
            </a:extLst>
          </p:cNvPr>
          <p:cNvPicPr>
            <a:picLocks noChangeAspect="1"/>
          </p:cNvPicPr>
          <p:nvPr/>
        </p:nvPicPr>
        <p:blipFill>
          <a:blip r:embed="rId3"/>
          <a:stretch>
            <a:fillRect/>
          </a:stretch>
        </p:blipFill>
        <p:spPr>
          <a:xfrm>
            <a:off x="2333752" y="944628"/>
            <a:ext cx="8063557" cy="5545638"/>
          </a:xfrm>
          <a:prstGeom prst="rect">
            <a:avLst/>
          </a:prstGeom>
        </p:spPr>
      </p:pic>
    </p:spTree>
    <p:extLst>
      <p:ext uri="{BB962C8B-B14F-4D97-AF65-F5344CB8AC3E}">
        <p14:creationId xmlns:p14="http://schemas.microsoft.com/office/powerpoint/2010/main" val="25343622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MC">
            <a:extLst>
              <a:ext uri="{FF2B5EF4-FFF2-40B4-BE49-F238E27FC236}">
                <a16:creationId xmlns:a16="http://schemas.microsoft.com/office/drawing/2014/main" id="{F2949FD5-DC8B-4F61-8E3A-3083C55BEB95}"/>
              </a:ext>
            </a:extLst>
          </p:cNvPr>
          <p:cNvSpPr/>
          <p:nvPr/>
        </p:nvSpPr>
        <p:spPr>
          <a:xfrm>
            <a:off x="-3630151" y="-6560876"/>
            <a:ext cx="19633172" cy="19633172"/>
          </a:xfrm>
          <a:prstGeom prst="ellipse">
            <a:avLst/>
          </a:prstGeom>
          <a:solidFill>
            <a:srgbClr val="0230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11" name="!!6">
            <a:extLst>
              <a:ext uri="{FF2B5EF4-FFF2-40B4-BE49-F238E27FC236}">
                <a16:creationId xmlns:a16="http://schemas.microsoft.com/office/drawing/2014/main" id="{5D7E655F-F7E0-4155-A712-1C03BCD7CCD0}"/>
              </a:ext>
            </a:extLst>
          </p:cNvPr>
          <p:cNvSpPr/>
          <p:nvPr/>
        </p:nvSpPr>
        <p:spPr>
          <a:xfrm>
            <a:off x="-6332080" y="944628"/>
            <a:ext cx="4878682" cy="4878682"/>
          </a:xfrm>
          <a:prstGeom prst="ellipse">
            <a:avLst/>
          </a:prstGeom>
          <a:solidFill>
            <a:srgbClr val="8ECA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0" name="!!3">
            <a:extLst>
              <a:ext uri="{FF2B5EF4-FFF2-40B4-BE49-F238E27FC236}">
                <a16:creationId xmlns:a16="http://schemas.microsoft.com/office/drawing/2014/main" id="{EECCB5F6-2AE7-4C3C-9F63-C281A770533F}"/>
              </a:ext>
            </a:extLst>
          </p:cNvPr>
          <p:cNvSpPr/>
          <p:nvPr/>
        </p:nvSpPr>
        <p:spPr>
          <a:xfrm>
            <a:off x="15054252" y="1113772"/>
            <a:ext cx="4630456" cy="4630456"/>
          </a:xfrm>
          <a:prstGeom prst="ellipse">
            <a:avLst/>
          </a:prstGeom>
          <a:solidFill>
            <a:srgbClr val="8ECA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6" name="!!r1">
            <a:extLst>
              <a:ext uri="{FF2B5EF4-FFF2-40B4-BE49-F238E27FC236}">
                <a16:creationId xmlns:a16="http://schemas.microsoft.com/office/drawing/2014/main" id="{7FB13ECF-A10E-4222-BEFA-F2E82841C533}"/>
              </a:ext>
            </a:extLst>
          </p:cNvPr>
          <p:cNvSpPr/>
          <p:nvPr/>
        </p:nvSpPr>
        <p:spPr>
          <a:xfrm>
            <a:off x="19481723" y="404984"/>
            <a:ext cx="7624547" cy="2850726"/>
          </a:xfrm>
          <a:prstGeom prst="roundRect">
            <a:avLst>
              <a:gd name="adj" fmla="val 18830"/>
            </a:avLst>
          </a:prstGeom>
          <a:solidFill>
            <a:schemeClr val="bg1">
              <a:lumMod val="95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PH" sz="2000" dirty="0">
                <a:solidFill>
                  <a:schemeClr val="tx1">
                    <a:lumMod val="95000"/>
                    <a:lumOff val="5000"/>
                  </a:schemeClr>
                </a:solidFill>
                <a:latin typeface="Biotif" panose="00000500000000000000" pitchFamily="2" charset="0"/>
              </a:rPr>
              <a:t>	</a:t>
            </a:r>
          </a:p>
        </p:txBody>
      </p:sp>
      <p:sp>
        <p:nvSpPr>
          <p:cNvPr id="17" name="!!r2">
            <a:extLst>
              <a:ext uri="{FF2B5EF4-FFF2-40B4-BE49-F238E27FC236}">
                <a16:creationId xmlns:a16="http://schemas.microsoft.com/office/drawing/2014/main" id="{E5B219D4-8246-4A6F-8854-33D27EE29A65}"/>
              </a:ext>
            </a:extLst>
          </p:cNvPr>
          <p:cNvSpPr/>
          <p:nvPr/>
        </p:nvSpPr>
        <p:spPr>
          <a:xfrm>
            <a:off x="-14958529" y="3598515"/>
            <a:ext cx="7624547" cy="2850726"/>
          </a:xfrm>
          <a:prstGeom prst="roundRect">
            <a:avLst>
              <a:gd name="adj" fmla="val 18830"/>
            </a:avLst>
          </a:prstGeom>
          <a:solidFill>
            <a:schemeClr val="bg1">
              <a:lumMod val="95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PH" sz="2000" dirty="0">
                <a:solidFill>
                  <a:schemeClr val="tx1">
                    <a:lumMod val="95000"/>
                    <a:lumOff val="5000"/>
                  </a:schemeClr>
                </a:solidFill>
                <a:latin typeface="Biotif" panose="00000500000000000000" pitchFamily="2" charset="0"/>
              </a:rPr>
              <a:t>	</a:t>
            </a:r>
          </a:p>
        </p:txBody>
      </p:sp>
      <p:sp>
        <p:nvSpPr>
          <p:cNvPr id="25" name="TextBox 24">
            <a:extLst>
              <a:ext uri="{FF2B5EF4-FFF2-40B4-BE49-F238E27FC236}">
                <a16:creationId xmlns:a16="http://schemas.microsoft.com/office/drawing/2014/main" id="{E83331D5-247C-4EEB-8E81-57C1274457B6}"/>
              </a:ext>
            </a:extLst>
          </p:cNvPr>
          <p:cNvSpPr txBox="1"/>
          <p:nvPr/>
        </p:nvSpPr>
        <p:spPr>
          <a:xfrm>
            <a:off x="3726470" y="112596"/>
            <a:ext cx="5153369" cy="584775"/>
          </a:xfrm>
          <a:prstGeom prst="rect">
            <a:avLst/>
          </a:prstGeom>
          <a:ln/>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sz="3200" dirty="0" err="1">
                <a:latin typeface="Times New Roman" panose="02020603050405020304" pitchFamily="18" charset="0"/>
                <a:cs typeface="Times New Roman" panose="02020603050405020304" pitchFamily="18" charset="0"/>
              </a:rPr>
              <a:t>Lược</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đồ</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thuật</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toán</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phần</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cứng</a:t>
            </a:r>
            <a:endParaRPr lang="en-US" sz="3200" dirty="0">
              <a:latin typeface="Times New Roman" panose="02020603050405020304" pitchFamily="18" charset="0"/>
              <a:cs typeface="Times New Roman" panose="02020603050405020304" pitchFamily="18" charset="0"/>
            </a:endParaRPr>
          </a:p>
        </p:txBody>
      </p:sp>
      <p:sp>
        <p:nvSpPr>
          <p:cNvPr id="19" name="!!MC">
            <a:extLst>
              <a:ext uri="{FF2B5EF4-FFF2-40B4-BE49-F238E27FC236}">
                <a16:creationId xmlns:a16="http://schemas.microsoft.com/office/drawing/2014/main" id="{302CE2FB-7560-42B0-ABFC-9A46653302FA}"/>
              </a:ext>
            </a:extLst>
          </p:cNvPr>
          <p:cNvSpPr/>
          <p:nvPr/>
        </p:nvSpPr>
        <p:spPr>
          <a:xfrm>
            <a:off x="-7750429" y="18353343"/>
            <a:ext cx="9100020" cy="8875266"/>
          </a:xfrm>
          <a:prstGeom prst="ellipse">
            <a:avLst/>
          </a:prstGeom>
          <a:solidFill>
            <a:srgbClr val="0230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20" name="!!5">
            <a:extLst>
              <a:ext uri="{FF2B5EF4-FFF2-40B4-BE49-F238E27FC236}">
                <a16:creationId xmlns:a16="http://schemas.microsoft.com/office/drawing/2014/main" id="{944614F6-F993-4721-914F-2512F914C4DE}"/>
              </a:ext>
            </a:extLst>
          </p:cNvPr>
          <p:cNvSpPr/>
          <p:nvPr/>
        </p:nvSpPr>
        <p:spPr>
          <a:xfrm>
            <a:off x="-7333982" y="18975693"/>
            <a:ext cx="8148712" cy="7007336"/>
          </a:xfrm>
          <a:prstGeom prst="ellipse">
            <a:avLst/>
          </a:prstGeom>
          <a:solidFill>
            <a:srgbClr val="FB85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21" name="!!SS">
            <a:extLst>
              <a:ext uri="{FF2B5EF4-FFF2-40B4-BE49-F238E27FC236}">
                <a16:creationId xmlns:a16="http://schemas.microsoft.com/office/drawing/2014/main" id="{1C7C71B5-C7B3-417A-B34D-809ADD88D168}"/>
              </a:ext>
            </a:extLst>
          </p:cNvPr>
          <p:cNvSpPr txBox="1"/>
          <p:nvPr/>
        </p:nvSpPr>
        <p:spPr>
          <a:xfrm>
            <a:off x="-3127742" y="18881663"/>
            <a:ext cx="4961858" cy="400110"/>
          </a:xfrm>
          <a:prstGeom prst="rect">
            <a:avLst/>
          </a:prstGeom>
          <a:noFill/>
        </p:spPr>
        <p:txBody>
          <a:bodyPr wrap="square" rtlCol="0">
            <a:spAutoFit/>
          </a:bodyPr>
          <a:lstStyle/>
          <a:p>
            <a:pPr algn="just"/>
            <a:r>
              <a:rPr lang="en-PH" sz="2000" dirty="0">
                <a:latin typeface="Biotif" panose="00000500000000000000" pitchFamily="2" charset="0"/>
              </a:rPr>
              <a:t>	</a:t>
            </a:r>
          </a:p>
        </p:txBody>
      </p:sp>
      <p:sp>
        <p:nvSpPr>
          <p:cNvPr id="22" name="!!Main">
            <a:extLst>
              <a:ext uri="{FF2B5EF4-FFF2-40B4-BE49-F238E27FC236}">
                <a16:creationId xmlns:a16="http://schemas.microsoft.com/office/drawing/2014/main" id="{294FC7CD-1729-415B-B416-DD44E4A4495B}"/>
              </a:ext>
            </a:extLst>
          </p:cNvPr>
          <p:cNvSpPr txBox="1"/>
          <p:nvPr/>
        </p:nvSpPr>
        <p:spPr>
          <a:xfrm>
            <a:off x="-13262660" y="21077575"/>
            <a:ext cx="5512231" cy="1015663"/>
          </a:xfrm>
          <a:prstGeom prst="rect">
            <a:avLst/>
          </a:prstGeom>
          <a:noFill/>
        </p:spPr>
        <p:txBody>
          <a:bodyPr wrap="square" rtlCol="0">
            <a:spAutoFit/>
          </a:bodyPr>
          <a:lstStyle/>
          <a:p>
            <a:r>
              <a:rPr lang="en-PH" sz="6000">
                <a:ln>
                  <a:solidFill>
                    <a:schemeClr val="tx1"/>
                  </a:solidFill>
                </a:ln>
                <a:solidFill>
                  <a:srgbClr val="219EBC"/>
                </a:solidFill>
                <a:latin typeface="Anton" pitchFamily="2" charset="-93"/>
              </a:rPr>
              <a:t>BONUS THÊM SLIDE</a:t>
            </a:r>
            <a:endParaRPr lang="en-PH" sz="6000" dirty="0">
              <a:ln>
                <a:solidFill>
                  <a:schemeClr val="tx1"/>
                </a:solidFill>
              </a:ln>
              <a:solidFill>
                <a:srgbClr val="219EBC"/>
              </a:solidFill>
              <a:latin typeface="Anton" pitchFamily="2" charset="-93"/>
            </a:endParaRPr>
          </a:p>
        </p:txBody>
      </p:sp>
      <p:sp>
        <p:nvSpPr>
          <p:cNvPr id="23" name="!!Sub">
            <a:extLst>
              <a:ext uri="{FF2B5EF4-FFF2-40B4-BE49-F238E27FC236}">
                <a16:creationId xmlns:a16="http://schemas.microsoft.com/office/drawing/2014/main" id="{127F59A9-50AA-4A82-96AA-B727A74EA743}"/>
              </a:ext>
            </a:extLst>
          </p:cNvPr>
          <p:cNvSpPr txBox="1"/>
          <p:nvPr/>
        </p:nvSpPr>
        <p:spPr>
          <a:xfrm>
            <a:off x="-17437581" y="22201079"/>
            <a:ext cx="5480912" cy="1938992"/>
          </a:xfrm>
          <a:prstGeom prst="rect">
            <a:avLst/>
          </a:prstGeom>
          <a:noFill/>
        </p:spPr>
        <p:txBody>
          <a:bodyPr wrap="square" rtlCol="0">
            <a:spAutoFit/>
          </a:bodyPr>
          <a:lstStyle/>
          <a:p>
            <a:pPr algn="just"/>
            <a:r>
              <a:rPr lang="en-PH" sz="2000" dirty="0">
                <a:latin typeface="Biotif" panose="00000500000000000000" pitchFamily="2" charset="0"/>
              </a:rPr>
              <a:t>	Lorem ipsum dolor sit amet, consectetuer adipiscing elit. Maecenas porttitor congue massa. Fusce posuere, magna sed pulvinar ultricies, purus lectus malesuada libero, sit amet commodo magna eros quis </a:t>
            </a:r>
            <a:r>
              <a:rPr lang="en-PH" sz="2000" dirty="0" err="1">
                <a:latin typeface="Biotif" panose="00000500000000000000" pitchFamily="2" charset="0"/>
              </a:rPr>
              <a:t>urna</a:t>
            </a:r>
            <a:r>
              <a:rPr lang="en-PH" sz="2000" dirty="0">
                <a:latin typeface="Biotif" panose="00000500000000000000" pitchFamily="2" charset="0"/>
              </a:rPr>
              <a:t>.</a:t>
            </a:r>
          </a:p>
        </p:txBody>
      </p:sp>
      <p:sp>
        <p:nvSpPr>
          <p:cNvPr id="24" name="TextBox 23">
            <a:extLst>
              <a:ext uri="{FF2B5EF4-FFF2-40B4-BE49-F238E27FC236}">
                <a16:creationId xmlns:a16="http://schemas.microsoft.com/office/drawing/2014/main" id="{006AF5BF-A418-43C2-8788-62A82E19B419}"/>
              </a:ext>
            </a:extLst>
          </p:cNvPr>
          <p:cNvSpPr txBox="1"/>
          <p:nvPr/>
        </p:nvSpPr>
        <p:spPr>
          <a:xfrm>
            <a:off x="1952650" y="18897558"/>
            <a:ext cx="5334000" cy="707886"/>
          </a:xfrm>
          <a:prstGeom prst="rect">
            <a:avLst/>
          </a:prstGeom>
          <a:noFill/>
        </p:spPr>
        <p:txBody>
          <a:bodyPr wrap="square" rtlCol="0">
            <a:spAutoFit/>
          </a:bodyPr>
          <a:lstStyle/>
          <a:p>
            <a:r>
              <a:rPr lang="en-US" sz="4000" dirty="0" err="1">
                <a:latin typeface="Times New Roman" panose="02020603050405020304" pitchFamily="18" charset="0"/>
                <a:cs typeface="Times New Roman" panose="02020603050405020304" pitchFamily="18" charset="0"/>
              </a:rPr>
              <a:t>Xây</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dựng</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phần</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mềm</a:t>
            </a:r>
            <a:endParaRPr lang="en-US" sz="4000" dirty="0">
              <a:latin typeface="Times New Roman" panose="02020603050405020304" pitchFamily="18" charset="0"/>
              <a:cs typeface="Times New Roman" panose="02020603050405020304" pitchFamily="18" charset="0"/>
            </a:endParaRPr>
          </a:p>
        </p:txBody>
      </p:sp>
      <p:sp>
        <p:nvSpPr>
          <p:cNvPr id="26" name="TextBox 25">
            <a:extLst>
              <a:ext uri="{FF2B5EF4-FFF2-40B4-BE49-F238E27FC236}">
                <a16:creationId xmlns:a16="http://schemas.microsoft.com/office/drawing/2014/main" id="{523A1C30-2158-4090-BA64-DCA63C82F480}"/>
              </a:ext>
            </a:extLst>
          </p:cNvPr>
          <p:cNvSpPr txBox="1"/>
          <p:nvPr/>
        </p:nvSpPr>
        <p:spPr>
          <a:xfrm>
            <a:off x="-3904865" y="20007039"/>
            <a:ext cx="4961858" cy="2677656"/>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a:t>
            </a:r>
            <a:r>
              <a:rPr lang="en-US" sz="2400" dirty="0" err="1">
                <a:latin typeface="Times New Roman" panose="02020603050405020304" pitchFamily="18" charset="0"/>
                <a:cs typeface="Times New Roman" panose="02020603050405020304" pitchFamily="18" charset="0"/>
              </a:rPr>
              <a:t>Xây</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dựng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ứng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dụng</a:t>
            </a:r>
            <a:endParaRPr lang="en-US" sz="2400" dirty="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a:t>
            </a:r>
            <a:r>
              <a:rPr lang="en-US" sz="2400" dirty="0" err="1">
                <a:latin typeface="Times New Roman" panose="02020603050405020304" pitchFamily="18" charset="0"/>
                <a:cs typeface="Times New Roman" panose="02020603050405020304" pitchFamily="18" charset="0"/>
              </a:rPr>
              <a:t>Thẻ</a:t>
            </a:r>
            <a:r>
              <a:rPr lang="en-US" sz="2400" dirty="0">
                <a:latin typeface="Times New Roman" panose="02020603050405020304" pitchFamily="18" charset="0"/>
                <a:cs typeface="Times New Roman" panose="02020603050405020304" pitchFamily="18" charset="0"/>
              </a:rPr>
              <a:t> RFID</a:t>
            </a:r>
          </a:p>
          <a:p>
            <a:r>
              <a:rPr lang="en-US" sz="2400" dirty="0">
                <a:latin typeface="Times New Roman" panose="02020603050405020304" pitchFamily="18" charset="0"/>
                <a:cs typeface="Times New Roman" panose="02020603050405020304" pitchFamily="18" charset="0"/>
              </a:rPr>
              <a:t>-Camera </a:t>
            </a:r>
            <a:r>
              <a:rPr lang="en-US" sz="2400" dirty="0" err="1">
                <a:latin typeface="Times New Roman" panose="02020603050405020304" pitchFamily="18" charset="0"/>
                <a:cs typeface="Times New Roman" panose="02020603050405020304" pitchFamily="18" charset="0"/>
              </a:rPr>
              <a:t>và</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Nhận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diện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biển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số</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xe</a:t>
            </a:r>
            <a:r>
              <a:rPr lang="en-US" sz="2400" dirty="0">
                <a:latin typeface="Times New Roman" panose="02020603050405020304" pitchFamily="18" charset="0"/>
                <a:cs typeface="Times New Roman" panose="02020603050405020304" pitchFamily="18" charset="0"/>
              </a:rPr>
              <a:t> (ANPR)</a:t>
            </a:r>
          </a:p>
          <a:p>
            <a:r>
              <a:rPr lang="en-US" sz="2400" dirty="0">
                <a:latin typeface="Times New Roman" panose="02020603050405020304" pitchFamily="18" charset="0"/>
                <a:cs typeface="Times New Roman" panose="02020603050405020304" pitchFamily="18" charset="0"/>
              </a:rPr>
              <a:t>-</a:t>
            </a:r>
            <a:r>
              <a:rPr lang="en-US" sz="2400" dirty="0" err="1">
                <a:latin typeface="Times New Roman" panose="02020603050405020304" pitchFamily="18" charset="0"/>
                <a:cs typeface="Times New Roman" panose="02020603050405020304" pitchFamily="18" charset="0"/>
              </a:rPr>
              <a:t>Cơ</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sở</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dữ</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liệu</a:t>
            </a:r>
            <a:endParaRPr lang="en-US" sz="2400" dirty="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a:t>
            </a:r>
            <a:r>
              <a:rPr lang="en-US" sz="2400" dirty="0" err="1">
                <a:latin typeface="Times New Roman" panose="02020603050405020304" pitchFamily="18" charset="0"/>
                <a:cs typeface="Times New Roman" panose="02020603050405020304" pitchFamily="18" charset="0"/>
              </a:rPr>
              <a:t>Kỹ</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thuật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sử</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lý</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dữ</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liệu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và</a:t>
            </a:r>
            <a:r>
              <a:rPr lang="en-US" sz="2400" dirty="0">
                <a:latin typeface="Times New Roman" panose="02020603050405020304" pitchFamily="18" charset="0"/>
                <a:cs typeface="Times New Roman" panose="02020603050405020304" pitchFamily="18" charset="0"/>
              </a:rPr>
              <a:t> so </a:t>
            </a:r>
            <a:r>
              <a:rPr lang="en-US" sz="2400" dirty="0" err="1">
                <a:latin typeface="Times New Roman" panose="02020603050405020304" pitchFamily="18" charset="0"/>
                <a:cs typeface="Times New Roman" panose="02020603050405020304" pitchFamily="18" charset="0"/>
              </a:rPr>
              <a:t>sánh</a:t>
            </a:r>
            <a:endParaRPr lang="en-US" sz="2400" dirty="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-Giao </a:t>
            </a:r>
            <a:r>
              <a:rPr lang="en-US" sz="2400" dirty="0" err="1">
                <a:latin typeface="Times New Roman" panose="02020603050405020304" pitchFamily="18" charset="0"/>
                <a:cs typeface="Times New Roman" panose="02020603050405020304" pitchFamily="18" charset="0"/>
              </a:rPr>
              <a:t>diện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người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dùng</a:t>
            </a:r>
            <a:endParaRPr lang="en-US" sz="2400" dirty="0">
              <a:latin typeface="Times New Roman" panose="02020603050405020304" pitchFamily="18" charset="0"/>
              <a:cs typeface="Times New Roman" panose="02020603050405020304" pitchFamily="18" charset="0"/>
            </a:endParaRPr>
          </a:p>
        </p:txBody>
      </p:sp>
      <p:pic>
        <p:nvPicPr>
          <p:cNvPr id="27" name="Picture 26" descr="phần mềm BB-ANPR, nhận dạng biển số">
            <a:extLst>
              <a:ext uri="{FF2B5EF4-FFF2-40B4-BE49-F238E27FC236}">
                <a16:creationId xmlns:a16="http://schemas.microsoft.com/office/drawing/2014/main" id="{A91FB50E-1D0C-4224-ACDE-4675DD2351A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742911" y="20426590"/>
            <a:ext cx="5686412" cy="4516210"/>
          </a:xfrm>
          <a:prstGeom prst="rect">
            <a:avLst/>
          </a:prstGeom>
          <a:noFill/>
          <a:ln>
            <a:noFill/>
          </a:ln>
        </p:spPr>
      </p:pic>
      <p:pic>
        <p:nvPicPr>
          <p:cNvPr id="2" name="image3.png">
            <a:extLst>
              <a:ext uri="{FF2B5EF4-FFF2-40B4-BE49-F238E27FC236}">
                <a16:creationId xmlns:a16="http://schemas.microsoft.com/office/drawing/2014/main" id="{E75AF436-AF54-9DD0-A796-E49B2081A68D}"/>
              </a:ext>
            </a:extLst>
          </p:cNvPr>
          <p:cNvPicPr/>
          <p:nvPr/>
        </p:nvPicPr>
        <p:blipFill>
          <a:blip r:embed="rId3"/>
          <a:srcRect/>
          <a:stretch>
            <a:fillRect/>
          </a:stretch>
        </p:blipFill>
        <p:spPr>
          <a:xfrm>
            <a:off x="3004457" y="839440"/>
            <a:ext cx="6647543" cy="5905964"/>
          </a:xfrm>
          <a:prstGeom prst="rect">
            <a:avLst/>
          </a:prstGeom>
          <a:ln/>
        </p:spPr>
      </p:pic>
    </p:spTree>
    <p:extLst>
      <p:ext uri="{BB962C8B-B14F-4D97-AF65-F5344CB8AC3E}">
        <p14:creationId xmlns:p14="http://schemas.microsoft.com/office/powerpoint/2010/main" val="6902421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C">
            <a:extLst>
              <a:ext uri="{FF2B5EF4-FFF2-40B4-BE49-F238E27FC236}">
                <a16:creationId xmlns:a16="http://schemas.microsoft.com/office/drawing/2014/main" id="{12A897E7-09D1-4BFC-8A2F-E8A80826A484}"/>
              </a:ext>
            </a:extLst>
          </p:cNvPr>
          <p:cNvSpPr/>
          <p:nvPr/>
        </p:nvSpPr>
        <p:spPr>
          <a:xfrm>
            <a:off x="-2597620" y="-210882"/>
            <a:ext cx="9100020" cy="8875266"/>
          </a:xfrm>
          <a:prstGeom prst="ellipse">
            <a:avLst/>
          </a:prstGeom>
          <a:solidFill>
            <a:srgbClr val="0230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3" name="!!5">
            <a:extLst>
              <a:ext uri="{FF2B5EF4-FFF2-40B4-BE49-F238E27FC236}">
                <a16:creationId xmlns:a16="http://schemas.microsoft.com/office/drawing/2014/main" id="{8355ED70-7499-4FBD-8BBF-7F23EB85D761}"/>
              </a:ext>
            </a:extLst>
          </p:cNvPr>
          <p:cNvSpPr/>
          <p:nvPr/>
        </p:nvSpPr>
        <p:spPr>
          <a:xfrm>
            <a:off x="-1856051" y="420022"/>
            <a:ext cx="8148712" cy="7007336"/>
          </a:xfrm>
          <a:prstGeom prst="ellipse">
            <a:avLst/>
          </a:prstGeom>
          <a:solidFill>
            <a:srgbClr val="FB85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8" name="!!SS">
            <a:extLst>
              <a:ext uri="{FF2B5EF4-FFF2-40B4-BE49-F238E27FC236}">
                <a16:creationId xmlns:a16="http://schemas.microsoft.com/office/drawing/2014/main" id="{7DB74DF7-80E9-430B-91C4-13CA9D11881F}"/>
              </a:ext>
            </a:extLst>
          </p:cNvPr>
          <p:cNvSpPr txBox="1"/>
          <p:nvPr/>
        </p:nvSpPr>
        <p:spPr>
          <a:xfrm>
            <a:off x="1422008" y="288863"/>
            <a:ext cx="4961858" cy="400110"/>
          </a:xfrm>
          <a:prstGeom prst="rect">
            <a:avLst/>
          </a:prstGeom>
          <a:noFill/>
        </p:spPr>
        <p:txBody>
          <a:bodyPr wrap="square" rtlCol="0">
            <a:spAutoFit/>
          </a:bodyPr>
          <a:lstStyle/>
          <a:p>
            <a:pPr algn="just"/>
            <a:r>
              <a:rPr lang="en-PH" sz="2000" dirty="0">
                <a:latin typeface="Biotif" panose="00000500000000000000" pitchFamily="2" charset="0"/>
              </a:rPr>
              <a:t>	</a:t>
            </a:r>
          </a:p>
        </p:txBody>
      </p:sp>
      <p:sp>
        <p:nvSpPr>
          <p:cNvPr id="9" name="!!Main">
            <a:extLst>
              <a:ext uri="{FF2B5EF4-FFF2-40B4-BE49-F238E27FC236}">
                <a16:creationId xmlns:a16="http://schemas.microsoft.com/office/drawing/2014/main" id="{123C9533-C1E9-46F8-96D1-E4B4A4C8B330}"/>
              </a:ext>
            </a:extLst>
          </p:cNvPr>
          <p:cNvSpPr txBox="1"/>
          <p:nvPr/>
        </p:nvSpPr>
        <p:spPr>
          <a:xfrm>
            <a:off x="-8712910" y="2484775"/>
            <a:ext cx="5512231" cy="1015663"/>
          </a:xfrm>
          <a:prstGeom prst="rect">
            <a:avLst/>
          </a:prstGeom>
          <a:noFill/>
        </p:spPr>
        <p:txBody>
          <a:bodyPr wrap="square" rtlCol="0">
            <a:spAutoFit/>
          </a:bodyPr>
          <a:lstStyle/>
          <a:p>
            <a:r>
              <a:rPr lang="en-PH" sz="6000">
                <a:ln>
                  <a:solidFill>
                    <a:schemeClr val="tx1"/>
                  </a:solidFill>
                </a:ln>
                <a:solidFill>
                  <a:srgbClr val="219EBC"/>
                </a:solidFill>
                <a:latin typeface="Anton" pitchFamily="2" charset="-93"/>
              </a:rPr>
              <a:t>BONUS THÊM SLIDE</a:t>
            </a:r>
            <a:endParaRPr lang="en-PH" sz="6000" dirty="0">
              <a:ln>
                <a:solidFill>
                  <a:schemeClr val="tx1"/>
                </a:solidFill>
              </a:ln>
              <a:solidFill>
                <a:srgbClr val="219EBC"/>
              </a:solidFill>
              <a:latin typeface="Anton" pitchFamily="2" charset="-93"/>
            </a:endParaRPr>
          </a:p>
        </p:txBody>
      </p:sp>
      <p:sp>
        <p:nvSpPr>
          <p:cNvPr id="10" name="!!Sub">
            <a:extLst>
              <a:ext uri="{FF2B5EF4-FFF2-40B4-BE49-F238E27FC236}">
                <a16:creationId xmlns:a16="http://schemas.microsoft.com/office/drawing/2014/main" id="{77050E97-0C5A-4670-90A6-07AE0C742543}"/>
              </a:ext>
            </a:extLst>
          </p:cNvPr>
          <p:cNvSpPr txBox="1"/>
          <p:nvPr/>
        </p:nvSpPr>
        <p:spPr>
          <a:xfrm>
            <a:off x="-12887831" y="3608279"/>
            <a:ext cx="5480912" cy="1938992"/>
          </a:xfrm>
          <a:prstGeom prst="rect">
            <a:avLst/>
          </a:prstGeom>
          <a:noFill/>
        </p:spPr>
        <p:txBody>
          <a:bodyPr wrap="square" rtlCol="0">
            <a:spAutoFit/>
          </a:bodyPr>
          <a:lstStyle/>
          <a:p>
            <a:pPr algn="just"/>
            <a:r>
              <a:rPr lang="en-PH" sz="2000" dirty="0">
                <a:latin typeface="Biotif" panose="00000500000000000000" pitchFamily="2" charset="0"/>
              </a:rPr>
              <a:t>	Lorem ipsum dolor sit amet, consectetuer adipiscing elit. Maecenas porttitor congue massa. Fusce posuere, magna sed pulvinar ultricies, purus lectus malesuada libero, sit amet commodo magna eros quis </a:t>
            </a:r>
            <a:r>
              <a:rPr lang="en-PH" sz="2000" dirty="0" err="1">
                <a:latin typeface="Biotif" panose="00000500000000000000" pitchFamily="2" charset="0"/>
              </a:rPr>
              <a:t>urna</a:t>
            </a:r>
            <a:r>
              <a:rPr lang="en-PH" sz="2000" dirty="0">
                <a:latin typeface="Biotif" panose="00000500000000000000" pitchFamily="2" charset="0"/>
              </a:rPr>
              <a:t>.</a:t>
            </a:r>
          </a:p>
        </p:txBody>
      </p:sp>
      <p:sp>
        <p:nvSpPr>
          <p:cNvPr id="5" name="TextBox 4">
            <a:extLst>
              <a:ext uri="{FF2B5EF4-FFF2-40B4-BE49-F238E27FC236}">
                <a16:creationId xmlns:a16="http://schemas.microsoft.com/office/drawing/2014/main" id="{E889E9B6-14AC-469E-AEED-7EB092EC6298}"/>
              </a:ext>
            </a:extLst>
          </p:cNvPr>
          <p:cNvSpPr txBox="1"/>
          <p:nvPr/>
        </p:nvSpPr>
        <p:spPr>
          <a:xfrm>
            <a:off x="6502400" y="304758"/>
            <a:ext cx="5334000" cy="707886"/>
          </a:xfrm>
          <a:prstGeom prst="rect">
            <a:avLst/>
          </a:prstGeom>
          <a:noFill/>
        </p:spPr>
        <p:txBody>
          <a:bodyPr wrap="square" rtlCol="0">
            <a:spAutoFit/>
          </a:bodyPr>
          <a:lstStyle/>
          <a:p>
            <a:r>
              <a:rPr lang="en-US" sz="4000" dirty="0" err="1">
                <a:latin typeface="Times New Roman" panose="02020603050405020304" pitchFamily="18" charset="0"/>
                <a:cs typeface="Times New Roman" panose="02020603050405020304" pitchFamily="18" charset="0"/>
              </a:rPr>
              <a:t>Xây</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dựng</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phần</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mềm</a:t>
            </a:r>
            <a:endParaRPr lang="en-US" sz="4000"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C59A7C3E-D2A9-46CB-9E9E-35568F0810BB}"/>
              </a:ext>
            </a:extLst>
          </p:cNvPr>
          <p:cNvSpPr txBox="1"/>
          <p:nvPr/>
        </p:nvSpPr>
        <p:spPr>
          <a:xfrm>
            <a:off x="741793" y="1989098"/>
            <a:ext cx="4961858" cy="3816429"/>
          </a:xfrm>
          <a:prstGeom prst="rect">
            <a:avLst/>
          </a:prstGeom>
          <a:noFill/>
        </p:spPr>
        <p:txBody>
          <a:bodyPr wrap="square" rtlCol="0">
            <a:spAutoFit/>
          </a:bodyPr>
          <a:lstStyle/>
          <a:p>
            <a:r>
              <a:rPr lang="vi-VN" sz="2200" dirty="0">
                <a:latin typeface="Times New Roman" panose="02020603050405020304" pitchFamily="18" charset="0"/>
                <a:cs typeface="Times New Roman" panose="02020603050405020304" pitchFamily="18" charset="0"/>
              </a:rPr>
              <a:t>- Xây dựng ứng dụng flutter được xây dựng bằng ngôn ngữ lập trình dart gồm có các chức năng:</a:t>
            </a:r>
          </a:p>
          <a:p>
            <a:r>
              <a:rPr lang="vi-VN" sz="2200" dirty="0">
                <a:latin typeface="Times New Roman" panose="02020603050405020304" pitchFamily="18" charset="0"/>
                <a:cs typeface="Times New Roman" panose="02020603050405020304" pitchFamily="18" charset="0"/>
              </a:rPr>
              <a:t>+ Đăng ký tài khoản, đăng nhập, đăng xuất.</a:t>
            </a:r>
          </a:p>
          <a:p>
            <a:r>
              <a:rPr lang="vi-VN" sz="2200" dirty="0">
                <a:latin typeface="Times New Roman" panose="02020603050405020304" pitchFamily="18" charset="0"/>
                <a:cs typeface="Times New Roman" panose="02020603050405020304" pitchFamily="18" charset="0"/>
              </a:rPr>
              <a:t>+ Bật tắt đèn từ xa, bật tắt quạt từ xa.</a:t>
            </a:r>
          </a:p>
          <a:p>
            <a:r>
              <a:rPr lang="vi-VN" sz="2200" dirty="0">
                <a:latin typeface="Times New Roman" panose="02020603050405020304" pitchFamily="18" charset="0"/>
                <a:cs typeface="Times New Roman" panose="02020603050405020304" pitchFamily="18" charset="0"/>
              </a:rPr>
              <a:t>+ Lấy dữ liệu nhiệt độ, độ ẩm trên firebase và hiển thị lên giao diện.</a:t>
            </a:r>
          </a:p>
          <a:p>
            <a:r>
              <a:rPr lang="vi-VN" sz="2200" dirty="0">
                <a:latin typeface="Times New Roman" panose="02020603050405020304" pitchFamily="18" charset="0"/>
                <a:cs typeface="Times New Roman" panose="02020603050405020304" pitchFamily="18" charset="0"/>
              </a:rPr>
              <a:t>+ Kiểm tra dữ liệu khí gas trên firebase và cảnh báo khi nồng độ vượt quá mức cho phép.</a:t>
            </a:r>
          </a:p>
        </p:txBody>
      </p:sp>
      <p:pic>
        <p:nvPicPr>
          <p:cNvPr id="13" name="Picture 12" descr="A blue letter h&#10;&#10;Description automatically generated">
            <a:extLst>
              <a:ext uri="{FF2B5EF4-FFF2-40B4-BE49-F238E27FC236}">
                <a16:creationId xmlns:a16="http://schemas.microsoft.com/office/drawing/2014/main" id="{D03AEF90-F824-F451-3A9C-00004A01B8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19490" y="1992142"/>
            <a:ext cx="3961507" cy="3232274"/>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38670086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2">
            <a:extLst>
              <a:ext uri="{FF2B5EF4-FFF2-40B4-BE49-F238E27FC236}">
                <a16:creationId xmlns:a16="http://schemas.microsoft.com/office/drawing/2014/main" id="{1FAA264B-EE36-4A3D-AAA5-BF5CAFE69269}"/>
              </a:ext>
            </a:extLst>
          </p:cNvPr>
          <p:cNvSpPr/>
          <p:nvPr/>
        </p:nvSpPr>
        <p:spPr>
          <a:xfrm>
            <a:off x="2006624" y="-8945245"/>
            <a:ext cx="8237098" cy="8237098"/>
          </a:xfrm>
          <a:prstGeom prst="ellipse">
            <a:avLst/>
          </a:prstGeom>
          <a:solidFill>
            <a:srgbClr val="8ECA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4" name="!!5">
            <a:extLst>
              <a:ext uri="{FF2B5EF4-FFF2-40B4-BE49-F238E27FC236}">
                <a16:creationId xmlns:a16="http://schemas.microsoft.com/office/drawing/2014/main" id="{ADDAF2F0-678B-4C6E-AD2F-671552067DF4}"/>
              </a:ext>
            </a:extLst>
          </p:cNvPr>
          <p:cNvSpPr/>
          <p:nvPr/>
        </p:nvSpPr>
        <p:spPr>
          <a:xfrm>
            <a:off x="8977829" y="-6715540"/>
            <a:ext cx="10134600" cy="10134600"/>
          </a:xfrm>
          <a:prstGeom prst="ellipse">
            <a:avLst/>
          </a:prstGeom>
          <a:solidFill>
            <a:srgbClr val="FFB7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5" name="!!MC">
            <a:extLst>
              <a:ext uri="{FF2B5EF4-FFF2-40B4-BE49-F238E27FC236}">
                <a16:creationId xmlns:a16="http://schemas.microsoft.com/office/drawing/2014/main" id="{B3900A79-25B0-4F12-95EB-50F157132975}"/>
              </a:ext>
            </a:extLst>
          </p:cNvPr>
          <p:cNvSpPr/>
          <p:nvPr/>
        </p:nvSpPr>
        <p:spPr>
          <a:xfrm>
            <a:off x="-5542632" y="4465278"/>
            <a:ext cx="9395944" cy="9395944"/>
          </a:xfrm>
          <a:prstGeom prst="ellipse">
            <a:avLst/>
          </a:prstGeom>
          <a:solidFill>
            <a:srgbClr val="0230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6" name="!!3">
            <a:extLst>
              <a:ext uri="{FF2B5EF4-FFF2-40B4-BE49-F238E27FC236}">
                <a16:creationId xmlns:a16="http://schemas.microsoft.com/office/drawing/2014/main" id="{FB5B2E7D-51F8-4CCC-92D3-062BA900F083}"/>
              </a:ext>
            </a:extLst>
          </p:cNvPr>
          <p:cNvSpPr/>
          <p:nvPr/>
        </p:nvSpPr>
        <p:spPr>
          <a:xfrm>
            <a:off x="17859167" y="157186"/>
            <a:ext cx="1253262" cy="1253262"/>
          </a:xfrm>
          <a:prstGeom prst="ellipse">
            <a:avLst/>
          </a:prstGeom>
          <a:solidFill>
            <a:srgbClr val="219E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8" name="!!1">
            <a:extLst>
              <a:ext uri="{FF2B5EF4-FFF2-40B4-BE49-F238E27FC236}">
                <a16:creationId xmlns:a16="http://schemas.microsoft.com/office/drawing/2014/main" id="{5B528830-DA16-4A74-8AA2-11AA09789E93}"/>
              </a:ext>
            </a:extLst>
          </p:cNvPr>
          <p:cNvSpPr/>
          <p:nvPr/>
        </p:nvSpPr>
        <p:spPr>
          <a:xfrm>
            <a:off x="-2073217" y="993992"/>
            <a:ext cx="625743" cy="625743"/>
          </a:xfrm>
          <a:prstGeom prst="ellipse">
            <a:avLst/>
          </a:prstGeom>
          <a:solidFill>
            <a:srgbClr val="FFB7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9" name="!!4">
            <a:extLst>
              <a:ext uri="{FF2B5EF4-FFF2-40B4-BE49-F238E27FC236}">
                <a16:creationId xmlns:a16="http://schemas.microsoft.com/office/drawing/2014/main" id="{834ACBBA-F518-4817-AD36-3A0F2A54E0D8}"/>
              </a:ext>
            </a:extLst>
          </p:cNvPr>
          <p:cNvSpPr/>
          <p:nvPr/>
        </p:nvSpPr>
        <p:spPr>
          <a:xfrm>
            <a:off x="14004478" y="1154283"/>
            <a:ext cx="625744" cy="625744"/>
          </a:xfrm>
          <a:prstGeom prst="ellipse">
            <a:avLst/>
          </a:prstGeom>
          <a:solidFill>
            <a:srgbClr val="FFB7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0" name="!!6">
            <a:extLst>
              <a:ext uri="{FF2B5EF4-FFF2-40B4-BE49-F238E27FC236}">
                <a16:creationId xmlns:a16="http://schemas.microsoft.com/office/drawing/2014/main" id="{45A74F89-7199-49B0-98BD-EFC1ECDB6F91}"/>
              </a:ext>
            </a:extLst>
          </p:cNvPr>
          <p:cNvSpPr/>
          <p:nvPr/>
        </p:nvSpPr>
        <p:spPr>
          <a:xfrm>
            <a:off x="-5189318" y="157186"/>
            <a:ext cx="1236473" cy="1236473"/>
          </a:xfrm>
          <a:prstGeom prst="ellipse">
            <a:avLst/>
          </a:prstGeom>
          <a:solidFill>
            <a:srgbClr val="219E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1" name="!!Members">
            <a:extLst>
              <a:ext uri="{FF2B5EF4-FFF2-40B4-BE49-F238E27FC236}">
                <a16:creationId xmlns:a16="http://schemas.microsoft.com/office/drawing/2014/main" id="{C69E4E45-B8A9-4013-8020-E6FBD6B8F6A1}"/>
              </a:ext>
            </a:extLst>
          </p:cNvPr>
          <p:cNvSpPr txBox="1"/>
          <p:nvPr/>
        </p:nvSpPr>
        <p:spPr>
          <a:xfrm>
            <a:off x="605282" y="783817"/>
            <a:ext cx="5626861" cy="830997"/>
          </a:xfrm>
          <a:prstGeom prst="rect">
            <a:avLst/>
          </a:prstGeom>
          <a:noFill/>
        </p:spPr>
        <p:txBody>
          <a:bodyPr wrap="none" rtlCol="0">
            <a:spAutoFit/>
          </a:bodyPr>
          <a:lstStyle/>
          <a:p>
            <a:r>
              <a:rPr lang="en-PH" sz="4800">
                <a:ln>
                  <a:solidFill>
                    <a:schemeClr val="tx1"/>
                  </a:solidFill>
                </a:ln>
                <a:solidFill>
                  <a:schemeClr val="accent5">
                    <a:lumMod val="75000"/>
                  </a:schemeClr>
                </a:solidFill>
                <a:latin typeface="Lobster" panose="00000500000000000000" pitchFamily="2" charset="-93"/>
              </a:rPr>
              <a:t>Thành viên trong nhóm</a:t>
            </a:r>
            <a:endParaRPr lang="en-PH" sz="4800" dirty="0">
              <a:ln>
                <a:solidFill>
                  <a:schemeClr val="tx1"/>
                </a:solidFill>
              </a:ln>
              <a:solidFill>
                <a:schemeClr val="accent5">
                  <a:lumMod val="75000"/>
                </a:schemeClr>
              </a:solidFill>
              <a:latin typeface="Lobster" panose="00000500000000000000" pitchFamily="2" charset="-93"/>
            </a:endParaRPr>
          </a:p>
        </p:txBody>
      </p:sp>
      <p:sp>
        <p:nvSpPr>
          <p:cNvPr id="38" name="!!OP">
            <a:extLst>
              <a:ext uri="{FF2B5EF4-FFF2-40B4-BE49-F238E27FC236}">
                <a16:creationId xmlns:a16="http://schemas.microsoft.com/office/drawing/2014/main" id="{35ACECC0-0FB6-4BDB-B6EC-7BDD8E14B821}"/>
              </a:ext>
            </a:extLst>
          </p:cNvPr>
          <p:cNvSpPr txBox="1"/>
          <p:nvPr/>
        </p:nvSpPr>
        <p:spPr>
          <a:xfrm>
            <a:off x="2691325" y="7822771"/>
            <a:ext cx="6792244" cy="1015663"/>
          </a:xfrm>
          <a:prstGeom prst="rect">
            <a:avLst/>
          </a:prstGeom>
          <a:noFill/>
        </p:spPr>
        <p:txBody>
          <a:bodyPr wrap="none" rtlCol="0">
            <a:spAutoFit/>
          </a:bodyPr>
          <a:lstStyle/>
          <a:p>
            <a:pPr algn="ctr"/>
            <a:r>
              <a:rPr lang="en-PH" sz="6000">
                <a:ln>
                  <a:solidFill>
                    <a:schemeClr val="tx1"/>
                  </a:solidFill>
                </a:ln>
                <a:solidFill>
                  <a:schemeClr val="accent5">
                    <a:lumMod val="75000"/>
                  </a:schemeClr>
                </a:solidFill>
                <a:latin typeface="Anton" pitchFamily="2" charset="-93"/>
              </a:rPr>
              <a:t>NỘI DUNG THUYẾT TRÌNH</a:t>
            </a:r>
            <a:endParaRPr lang="en-PH" sz="6000" dirty="0">
              <a:ln>
                <a:solidFill>
                  <a:schemeClr val="tx1"/>
                </a:solidFill>
              </a:ln>
              <a:solidFill>
                <a:schemeClr val="accent5">
                  <a:lumMod val="75000"/>
                </a:schemeClr>
              </a:solidFill>
              <a:latin typeface="Anton" pitchFamily="2" charset="-93"/>
            </a:endParaRPr>
          </a:p>
        </p:txBody>
      </p:sp>
      <p:sp>
        <p:nvSpPr>
          <p:cNvPr id="39" name="!!T1">
            <a:extLst>
              <a:ext uri="{FF2B5EF4-FFF2-40B4-BE49-F238E27FC236}">
                <a16:creationId xmlns:a16="http://schemas.microsoft.com/office/drawing/2014/main" id="{60515ABD-7015-45C6-A13D-687046F94227}"/>
              </a:ext>
            </a:extLst>
          </p:cNvPr>
          <p:cNvSpPr/>
          <p:nvPr/>
        </p:nvSpPr>
        <p:spPr>
          <a:xfrm>
            <a:off x="2587452" y="10051192"/>
            <a:ext cx="6965750" cy="1084882"/>
          </a:xfrm>
          <a:prstGeom prst="roundRect">
            <a:avLst>
              <a:gd name="adj" fmla="val 50000"/>
            </a:avLst>
          </a:prstGeom>
          <a:solidFill>
            <a:schemeClr val="bg1">
              <a:lumMod val="95000"/>
            </a:schemeClr>
          </a:solidFill>
          <a:ln>
            <a:noFill/>
          </a:ln>
          <a:effectLst>
            <a:outerShdw blurRad="50800" dist="38100" dir="5400000" algn="t" rotWithShape="0">
              <a:prstClr val="black">
                <a:alpha val="40000"/>
              </a:prstClr>
            </a:outerShdw>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sz="3200" dirty="0">
              <a:solidFill>
                <a:schemeClr val="bg1">
                  <a:lumMod val="50000"/>
                </a:schemeClr>
              </a:solidFill>
              <a:latin typeface="Biotif Black" panose="00000500000000000000" pitchFamily="2" charset="0"/>
            </a:endParaRPr>
          </a:p>
        </p:txBody>
      </p:sp>
      <p:sp>
        <p:nvSpPr>
          <p:cNvPr id="40" name="!!T2">
            <a:extLst>
              <a:ext uri="{FF2B5EF4-FFF2-40B4-BE49-F238E27FC236}">
                <a16:creationId xmlns:a16="http://schemas.microsoft.com/office/drawing/2014/main" id="{E5DF3FE6-D618-4A25-8BF4-5C6E1A505D61}"/>
              </a:ext>
            </a:extLst>
          </p:cNvPr>
          <p:cNvSpPr/>
          <p:nvPr/>
        </p:nvSpPr>
        <p:spPr>
          <a:xfrm>
            <a:off x="2596010" y="13100268"/>
            <a:ext cx="6965750" cy="1084882"/>
          </a:xfrm>
          <a:prstGeom prst="roundRect">
            <a:avLst>
              <a:gd name="adj" fmla="val 50000"/>
            </a:avLst>
          </a:prstGeom>
          <a:solidFill>
            <a:schemeClr val="bg1">
              <a:lumMod val="95000"/>
            </a:schemeClr>
          </a:solidFill>
          <a:ln>
            <a:noFill/>
          </a:ln>
          <a:effectLst>
            <a:outerShdw blurRad="50800" dist="38100" dir="5400000" algn="t" rotWithShape="0">
              <a:prstClr val="black">
                <a:alpha val="40000"/>
              </a:prstClr>
            </a:outerShdw>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sz="3200" dirty="0">
              <a:solidFill>
                <a:schemeClr val="bg1">
                  <a:lumMod val="50000"/>
                </a:schemeClr>
              </a:solidFill>
              <a:latin typeface="Biotif Black" panose="00000500000000000000" pitchFamily="2" charset="0"/>
            </a:endParaRPr>
          </a:p>
        </p:txBody>
      </p:sp>
      <p:sp>
        <p:nvSpPr>
          <p:cNvPr id="41" name="!T3">
            <a:extLst>
              <a:ext uri="{FF2B5EF4-FFF2-40B4-BE49-F238E27FC236}">
                <a16:creationId xmlns:a16="http://schemas.microsoft.com/office/drawing/2014/main" id="{3E317A56-846D-476F-AA4C-FCF9AB024E52}"/>
              </a:ext>
            </a:extLst>
          </p:cNvPr>
          <p:cNvSpPr/>
          <p:nvPr/>
        </p:nvSpPr>
        <p:spPr>
          <a:xfrm>
            <a:off x="2596010" y="15715591"/>
            <a:ext cx="6965750" cy="1084882"/>
          </a:xfrm>
          <a:prstGeom prst="roundRect">
            <a:avLst>
              <a:gd name="adj" fmla="val 50000"/>
            </a:avLst>
          </a:prstGeom>
          <a:solidFill>
            <a:schemeClr val="bg1">
              <a:lumMod val="95000"/>
            </a:schemeClr>
          </a:solidFill>
          <a:ln>
            <a:noFill/>
          </a:ln>
          <a:effectLst>
            <a:outerShdw blurRad="50800" dist="38100" dir="5400000" algn="t" rotWithShape="0">
              <a:prstClr val="black">
                <a:alpha val="40000"/>
              </a:prstClr>
            </a:outerShdw>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PH" sz="3200">
                <a:solidFill>
                  <a:schemeClr val="bg1">
                    <a:lumMod val="50000"/>
                  </a:schemeClr>
                </a:solidFill>
                <a:latin typeface="Biotif Black" panose="00000500000000000000" pitchFamily="2" charset="0"/>
              </a:rPr>
              <a:t>Nội dung 3</a:t>
            </a:r>
            <a:endParaRPr lang="en-PH" sz="3200" dirty="0">
              <a:solidFill>
                <a:schemeClr val="bg1">
                  <a:lumMod val="50000"/>
                </a:schemeClr>
              </a:solidFill>
              <a:latin typeface="Biotif Black" panose="00000500000000000000" pitchFamily="2" charset="0"/>
            </a:endParaRPr>
          </a:p>
        </p:txBody>
      </p:sp>
      <p:sp>
        <p:nvSpPr>
          <p:cNvPr id="42" name="!!T4">
            <a:extLst>
              <a:ext uri="{FF2B5EF4-FFF2-40B4-BE49-F238E27FC236}">
                <a16:creationId xmlns:a16="http://schemas.microsoft.com/office/drawing/2014/main" id="{0F86CF2D-D610-4199-9877-91C2139DACD7}"/>
              </a:ext>
            </a:extLst>
          </p:cNvPr>
          <p:cNvSpPr/>
          <p:nvPr/>
        </p:nvSpPr>
        <p:spPr>
          <a:xfrm>
            <a:off x="2578895" y="19057745"/>
            <a:ext cx="6965750" cy="1084882"/>
          </a:xfrm>
          <a:prstGeom prst="roundRect">
            <a:avLst>
              <a:gd name="adj" fmla="val 50000"/>
            </a:avLst>
          </a:prstGeom>
          <a:solidFill>
            <a:schemeClr val="bg1">
              <a:lumMod val="95000"/>
            </a:schemeClr>
          </a:solidFill>
          <a:ln>
            <a:noFill/>
          </a:ln>
          <a:effectLst>
            <a:outerShdw blurRad="50800" dist="38100" dir="5400000" algn="t" rotWithShape="0">
              <a:prstClr val="black">
                <a:alpha val="40000"/>
              </a:prstClr>
            </a:outerShdw>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PH" sz="3200">
                <a:solidFill>
                  <a:schemeClr val="bg1">
                    <a:lumMod val="50000"/>
                  </a:schemeClr>
                </a:solidFill>
                <a:latin typeface="Biotif Black" panose="00000500000000000000" pitchFamily="2" charset="0"/>
              </a:rPr>
              <a:t>Nội dung 4</a:t>
            </a:r>
            <a:endParaRPr lang="en-PH" sz="3200" dirty="0">
              <a:solidFill>
                <a:schemeClr val="bg1">
                  <a:lumMod val="50000"/>
                </a:schemeClr>
              </a:solidFill>
              <a:latin typeface="Biotif Black" panose="00000500000000000000" pitchFamily="2" charset="0"/>
            </a:endParaRPr>
          </a:p>
        </p:txBody>
      </p:sp>
      <p:graphicFrame>
        <p:nvGraphicFramePr>
          <p:cNvPr id="2" name="Table 1">
            <a:extLst>
              <a:ext uri="{FF2B5EF4-FFF2-40B4-BE49-F238E27FC236}">
                <a16:creationId xmlns:a16="http://schemas.microsoft.com/office/drawing/2014/main" id="{26764E62-8694-D158-4B5E-4D8191EB1532}"/>
              </a:ext>
            </a:extLst>
          </p:cNvPr>
          <p:cNvGraphicFramePr>
            <a:graphicFrameLocks noGrp="1"/>
          </p:cNvGraphicFramePr>
          <p:nvPr>
            <p:extLst>
              <p:ext uri="{D42A27DB-BD31-4B8C-83A1-F6EECF244321}">
                <p14:modId xmlns:p14="http://schemas.microsoft.com/office/powerpoint/2010/main" val="4190262786"/>
              </p:ext>
            </p:extLst>
          </p:nvPr>
        </p:nvGraphicFramePr>
        <p:xfrm>
          <a:off x="3350495" y="2137396"/>
          <a:ext cx="6497005" cy="3280328"/>
        </p:xfrm>
        <a:graphic>
          <a:graphicData uri="http://schemas.openxmlformats.org/drawingml/2006/table">
            <a:tbl>
              <a:tblPr>
                <a:tableStyleId>{2D5ABB26-0587-4C30-8999-92F81FD0307C}</a:tableStyleId>
              </a:tblPr>
              <a:tblGrid>
                <a:gridCol w="2248963">
                  <a:extLst>
                    <a:ext uri="{9D8B030D-6E8A-4147-A177-3AD203B41FA5}">
                      <a16:colId xmlns:a16="http://schemas.microsoft.com/office/drawing/2014/main" val="3223153712"/>
                    </a:ext>
                  </a:extLst>
                </a:gridCol>
                <a:gridCol w="1953645">
                  <a:extLst>
                    <a:ext uri="{9D8B030D-6E8A-4147-A177-3AD203B41FA5}">
                      <a16:colId xmlns:a16="http://schemas.microsoft.com/office/drawing/2014/main" val="1492750994"/>
                    </a:ext>
                  </a:extLst>
                </a:gridCol>
                <a:gridCol w="2294397">
                  <a:extLst>
                    <a:ext uri="{9D8B030D-6E8A-4147-A177-3AD203B41FA5}">
                      <a16:colId xmlns:a16="http://schemas.microsoft.com/office/drawing/2014/main" val="2820486134"/>
                    </a:ext>
                  </a:extLst>
                </a:gridCol>
              </a:tblGrid>
              <a:tr h="859910">
                <a:tc>
                  <a:txBody>
                    <a:bodyPr/>
                    <a:lstStyle/>
                    <a:p>
                      <a:pPr algn="l">
                        <a:lnSpc>
                          <a:spcPct val="115000"/>
                        </a:lnSpc>
                      </a:pPr>
                      <a:r>
                        <a:rPr lang="vi-VN" sz="2200" b="0" dirty="0">
                          <a:effectLst/>
                          <a:latin typeface="+mj-lt"/>
                        </a:rPr>
                        <a:t>Họ và tên</a:t>
                      </a:r>
                      <a:endParaRPr lang="vi-VN" sz="2200" b="0" dirty="0">
                        <a:effectLst/>
                        <a:latin typeface="+mj-lt"/>
                        <a:ea typeface="Arial" panose="020B0604020202020204" pitchFamily="34" charset="0"/>
                      </a:endParaRPr>
                    </a:p>
                  </a:txBody>
                  <a:tcPr marL="63500" marR="63500" marT="63500" marB="63500"/>
                </a:tc>
                <a:tc>
                  <a:txBody>
                    <a:bodyPr/>
                    <a:lstStyle/>
                    <a:p>
                      <a:pPr algn="l">
                        <a:lnSpc>
                          <a:spcPct val="115000"/>
                        </a:lnSpc>
                      </a:pPr>
                      <a:r>
                        <a:rPr lang="vi-VN" sz="2200" b="0" dirty="0">
                          <a:effectLst/>
                          <a:latin typeface="+mj-lt"/>
                        </a:rPr>
                        <a:t>Mã sinh viên</a:t>
                      </a:r>
                      <a:endParaRPr lang="vi-VN" sz="2200" b="0" dirty="0">
                        <a:effectLst/>
                        <a:latin typeface="+mj-lt"/>
                        <a:ea typeface="Arial" panose="020B0604020202020204" pitchFamily="34" charset="0"/>
                      </a:endParaRPr>
                    </a:p>
                  </a:txBody>
                  <a:tcPr marL="63500" marR="63500" marT="63500" marB="63500"/>
                </a:tc>
                <a:tc>
                  <a:txBody>
                    <a:bodyPr/>
                    <a:lstStyle/>
                    <a:p>
                      <a:pPr algn="l">
                        <a:lnSpc>
                          <a:spcPct val="115000"/>
                        </a:lnSpc>
                      </a:pPr>
                      <a:r>
                        <a:rPr lang="vi-VN" sz="2200" b="0" dirty="0">
                          <a:effectLst/>
                          <a:latin typeface="+mj-lt"/>
                        </a:rPr>
                        <a:t>Lớp</a:t>
                      </a:r>
                      <a:endParaRPr lang="vi-VN" sz="2200" b="0" dirty="0">
                        <a:effectLst/>
                        <a:latin typeface="+mj-lt"/>
                        <a:ea typeface="Arial" panose="020B0604020202020204" pitchFamily="34" charset="0"/>
                      </a:endParaRPr>
                    </a:p>
                  </a:txBody>
                  <a:tcPr marL="63500" marR="63500" marT="63500" marB="63500"/>
                </a:tc>
                <a:extLst>
                  <a:ext uri="{0D108BD9-81ED-4DB2-BD59-A6C34878D82A}">
                    <a16:rowId xmlns:a16="http://schemas.microsoft.com/office/drawing/2014/main" val="2089284472"/>
                  </a:ext>
                </a:extLst>
              </a:tr>
              <a:tr h="859910">
                <a:tc>
                  <a:txBody>
                    <a:bodyPr/>
                    <a:lstStyle/>
                    <a:p>
                      <a:pPr algn="l">
                        <a:lnSpc>
                          <a:spcPct val="115000"/>
                        </a:lnSpc>
                      </a:pPr>
                      <a:r>
                        <a:rPr lang="vi-VN" sz="2200" b="0" dirty="0">
                          <a:effectLst/>
                          <a:latin typeface="+mj-lt"/>
                        </a:rPr>
                        <a:t>Vũ Thế Vinh                    </a:t>
                      </a:r>
                      <a:endParaRPr lang="vi-VN" sz="2200" b="0" dirty="0">
                        <a:effectLst/>
                        <a:latin typeface="+mj-lt"/>
                        <a:ea typeface="Arial" panose="020B0604020202020204" pitchFamily="34" charset="0"/>
                      </a:endParaRPr>
                    </a:p>
                  </a:txBody>
                  <a:tcPr marL="63500" marR="63500" marT="63500" marB="63500"/>
                </a:tc>
                <a:tc>
                  <a:txBody>
                    <a:bodyPr/>
                    <a:lstStyle/>
                    <a:p>
                      <a:pPr algn="l">
                        <a:lnSpc>
                          <a:spcPct val="115000"/>
                        </a:lnSpc>
                      </a:pPr>
                      <a:r>
                        <a:rPr lang="vi-VN" sz="2200" b="0" dirty="0">
                          <a:effectLst/>
                          <a:latin typeface="+mj-lt"/>
                          <a:ea typeface="Arial" panose="020B0604020202020204" pitchFamily="34" charset="0"/>
                        </a:rPr>
                        <a:t>211201948</a:t>
                      </a:r>
                    </a:p>
                  </a:txBody>
                  <a:tcPr marL="63500" marR="63500" marT="63500" marB="63500"/>
                </a:tc>
                <a:tc>
                  <a:txBody>
                    <a:bodyPr/>
                    <a:lstStyle/>
                    <a:p>
                      <a:pPr algn="l">
                        <a:lnSpc>
                          <a:spcPct val="115000"/>
                        </a:lnSpc>
                      </a:pPr>
                      <a:r>
                        <a:rPr lang="vi-VN" sz="2200" b="0" dirty="0">
                          <a:effectLst/>
                          <a:latin typeface="+mj-lt"/>
                        </a:rPr>
                        <a:t>CNTT6K62</a:t>
                      </a:r>
                      <a:endParaRPr lang="vi-VN" sz="2200" b="0" dirty="0">
                        <a:effectLst/>
                        <a:latin typeface="+mj-lt"/>
                        <a:ea typeface="Arial" panose="020B0604020202020204" pitchFamily="34" charset="0"/>
                      </a:endParaRPr>
                    </a:p>
                  </a:txBody>
                  <a:tcPr marL="63500" marR="63500" marT="63500" marB="63500"/>
                </a:tc>
                <a:extLst>
                  <a:ext uri="{0D108BD9-81ED-4DB2-BD59-A6C34878D82A}">
                    <a16:rowId xmlns:a16="http://schemas.microsoft.com/office/drawing/2014/main" val="435633738"/>
                  </a:ext>
                </a:extLst>
              </a:tr>
              <a:tr h="859910">
                <a:tc>
                  <a:txBody>
                    <a:bodyPr/>
                    <a:lstStyle/>
                    <a:p>
                      <a:pPr algn="l">
                        <a:lnSpc>
                          <a:spcPct val="115000"/>
                        </a:lnSpc>
                      </a:pPr>
                      <a:r>
                        <a:rPr lang="vi-VN" sz="2200" b="0">
                          <a:effectLst/>
                          <a:latin typeface="+mj-lt"/>
                        </a:rPr>
                        <a:t>Trần Quang Phương</a:t>
                      </a:r>
                      <a:endParaRPr lang="vi-VN" sz="2200" b="0">
                        <a:effectLst/>
                        <a:latin typeface="+mj-lt"/>
                        <a:ea typeface="Arial" panose="020B0604020202020204" pitchFamily="34" charset="0"/>
                      </a:endParaRPr>
                    </a:p>
                  </a:txBody>
                  <a:tcPr marL="63500" marR="63500" marT="63500" marB="63500"/>
                </a:tc>
                <a:tc>
                  <a:txBody>
                    <a:bodyPr/>
                    <a:lstStyle/>
                    <a:p>
                      <a:pPr algn="l">
                        <a:lnSpc>
                          <a:spcPct val="115000"/>
                        </a:lnSpc>
                      </a:pPr>
                      <a:r>
                        <a:rPr lang="vi-VN" sz="2200" b="0" dirty="0">
                          <a:effectLst/>
                          <a:latin typeface="+mj-lt"/>
                        </a:rPr>
                        <a:t>211203261</a:t>
                      </a:r>
                      <a:endParaRPr lang="vi-VN" sz="2200" b="0" dirty="0">
                        <a:effectLst/>
                        <a:latin typeface="+mj-lt"/>
                        <a:ea typeface="Arial" panose="020B0604020202020204" pitchFamily="34" charset="0"/>
                      </a:endParaRPr>
                    </a:p>
                  </a:txBody>
                  <a:tcPr marL="63500" marR="63500" marT="63500" marB="63500"/>
                </a:tc>
                <a:tc>
                  <a:txBody>
                    <a:bodyPr/>
                    <a:lstStyle/>
                    <a:p>
                      <a:pPr algn="l">
                        <a:lnSpc>
                          <a:spcPct val="115000"/>
                        </a:lnSpc>
                      </a:pPr>
                      <a:r>
                        <a:rPr lang="vi-VN" sz="2200" b="0" dirty="0">
                          <a:effectLst/>
                          <a:latin typeface="+mj-lt"/>
                        </a:rPr>
                        <a:t>CNTT6K62</a:t>
                      </a:r>
                      <a:endParaRPr lang="vi-VN" sz="2200" b="0" dirty="0">
                        <a:effectLst/>
                        <a:latin typeface="+mj-lt"/>
                        <a:ea typeface="Arial" panose="020B0604020202020204" pitchFamily="34" charset="0"/>
                      </a:endParaRPr>
                    </a:p>
                  </a:txBody>
                  <a:tcPr marL="63500" marR="63500" marT="63500" marB="63500"/>
                </a:tc>
                <a:extLst>
                  <a:ext uri="{0D108BD9-81ED-4DB2-BD59-A6C34878D82A}">
                    <a16:rowId xmlns:a16="http://schemas.microsoft.com/office/drawing/2014/main" val="3531884935"/>
                  </a:ext>
                </a:extLst>
              </a:tr>
              <a:tr h="693225">
                <a:tc>
                  <a:txBody>
                    <a:bodyPr/>
                    <a:lstStyle/>
                    <a:p>
                      <a:pPr algn="l">
                        <a:lnSpc>
                          <a:spcPct val="115000"/>
                        </a:lnSpc>
                      </a:pPr>
                      <a:r>
                        <a:rPr lang="vi-VN" sz="2200" b="0">
                          <a:effectLst/>
                          <a:latin typeface="+mj-lt"/>
                        </a:rPr>
                        <a:t>Nguyễn Tất Hùng</a:t>
                      </a:r>
                      <a:endParaRPr lang="vi-VN" sz="2200" b="0">
                        <a:effectLst/>
                        <a:latin typeface="+mj-lt"/>
                        <a:ea typeface="Arial" panose="020B0604020202020204" pitchFamily="34" charset="0"/>
                      </a:endParaRPr>
                    </a:p>
                  </a:txBody>
                  <a:tcPr marL="63500" marR="63500" marT="63500" marB="63500"/>
                </a:tc>
                <a:tc>
                  <a:txBody>
                    <a:bodyPr/>
                    <a:lstStyle/>
                    <a:p>
                      <a:pPr algn="l">
                        <a:lnSpc>
                          <a:spcPct val="115000"/>
                        </a:lnSpc>
                      </a:pPr>
                      <a:r>
                        <a:rPr lang="vi-VN" sz="2200" b="0" dirty="0">
                          <a:effectLst/>
                          <a:latin typeface="+mj-lt"/>
                          <a:ea typeface="Arial" panose="020B0604020202020204" pitchFamily="34" charset="0"/>
                        </a:rPr>
                        <a:t>211242244</a:t>
                      </a:r>
                    </a:p>
                  </a:txBody>
                  <a:tcPr marL="63500" marR="63500" marT="63500" marB="63500"/>
                </a:tc>
                <a:tc>
                  <a:txBody>
                    <a:bodyPr/>
                    <a:lstStyle/>
                    <a:p>
                      <a:pPr algn="l">
                        <a:lnSpc>
                          <a:spcPct val="115000"/>
                        </a:lnSpc>
                      </a:pPr>
                      <a:r>
                        <a:rPr lang="vi-VN" sz="2200" b="0" dirty="0">
                          <a:effectLst/>
                          <a:latin typeface="+mj-lt"/>
                        </a:rPr>
                        <a:t>CNTT6K62</a:t>
                      </a:r>
                      <a:endParaRPr lang="vi-VN" sz="2200" b="0" dirty="0">
                        <a:effectLst/>
                        <a:latin typeface="+mj-lt"/>
                        <a:ea typeface="Arial" panose="020B0604020202020204" pitchFamily="34" charset="0"/>
                      </a:endParaRPr>
                    </a:p>
                  </a:txBody>
                  <a:tcPr marL="63500" marR="63500" marT="63500" marB="63500"/>
                </a:tc>
                <a:extLst>
                  <a:ext uri="{0D108BD9-81ED-4DB2-BD59-A6C34878D82A}">
                    <a16:rowId xmlns:a16="http://schemas.microsoft.com/office/drawing/2014/main" val="3011022926"/>
                  </a:ext>
                </a:extLst>
              </a:tr>
            </a:tbl>
          </a:graphicData>
        </a:graphic>
      </p:graphicFrame>
    </p:spTree>
    <p:extLst>
      <p:ext uri="{BB962C8B-B14F-4D97-AF65-F5344CB8AC3E}">
        <p14:creationId xmlns:p14="http://schemas.microsoft.com/office/powerpoint/2010/main" val="8292501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MC">
            <a:extLst>
              <a:ext uri="{FF2B5EF4-FFF2-40B4-BE49-F238E27FC236}">
                <a16:creationId xmlns:a16="http://schemas.microsoft.com/office/drawing/2014/main" id="{F2949FD5-DC8B-4F61-8E3A-3083C55BEB95}"/>
              </a:ext>
            </a:extLst>
          </p:cNvPr>
          <p:cNvSpPr/>
          <p:nvPr/>
        </p:nvSpPr>
        <p:spPr>
          <a:xfrm>
            <a:off x="-3720586" y="-5710346"/>
            <a:ext cx="19633172" cy="19633172"/>
          </a:xfrm>
          <a:prstGeom prst="ellipse">
            <a:avLst/>
          </a:prstGeom>
          <a:solidFill>
            <a:srgbClr val="0230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11" name="!!6">
            <a:extLst>
              <a:ext uri="{FF2B5EF4-FFF2-40B4-BE49-F238E27FC236}">
                <a16:creationId xmlns:a16="http://schemas.microsoft.com/office/drawing/2014/main" id="{5D7E655F-F7E0-4155-A712-1C03BCD7CCD0}"/>
              </a:ext>
            </a:extLst>
          </p:cNvPr>
          <p:cNvSpPr/>
          <p:nvPr/>
        </p:nvSpPr>
        <p:spPr>
          <a:xfrm>
            <a:off x="-6332080" y="944628"/>
            <a:ext cx="4878682" cy="4878682"/>
          </a:xfrm>
          <a:prstGeom prst="ellipse">
            <a:avLst/>
          </a:prstGeom>
          <a:solidFill>
            <a:srgbClr val="8ECA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3" name="!!5">
            <a:extLst>
              <a:ext uri="{FF2B5EF4-FFF2-40B4-BE49-F238E27FC236}">
                <a16:creationId xmlns:a16="http://schemas.microsoft.com/office/drawing/2014/main" id="{6DC39554-2795-48AD-B60C-112F26DBB6F4}"/>
              </a:ext>
            </a:extLst>
          </p:cNvPr>
          <p:cNvSpPr/>
          <p:nvPr/>
        </p:nvSpPr>
        <p:spPr>
          <a:xfrm>
            <a:off x="1001956" y="-1611672"/>
            <a:ext cx="10081344" cy="10081344"/>
          </a:xfrm>
          <a:prstGeom prst="ellipse">
            <a:avLst/>
          </a:prstGeom>
          <a:solidFill>
            <a:srgbClr val="FB85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0" name="!!3">
            <a:extLst>
              <a:ext uri="{FF2B5EF4-FFF2-40B4-BE49-F238E27FC236}">
                <a16:creationId xmlns:a16="http://schemas.microsoft.com/office/drawing/2014/main" id="{EECCB5F6-2AE7-4C3C-9F63-C281A770533F}"/>
              </a:ext>
            </a:extLst>
          </p:cNvPr>
          <p:cNvSpPr/>
          <p:nvPr/>
        </p:nvSpPr>
        <p:spPr>
          <a:xfrm>
            <a:off x="15054252" y="1113772"/>
            <a:ext cx="4630456" cy="4630456"/>
          </a:xfrm>
          <a:prstGeom prst="ellipse">
            <a:avLst/>
          </a:prstGeom>
          <a:solidFill>
            <a:srgbClr val="8ECA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2" name="TextBox 11">
            <a:extLst>
              <a:ext uri="{FF2B5EF4-FFF2-40B4-BE49-F238E27FC236}">
                <a16:creationId xmlns:a16="http://schemas.microsoft.com/office/drawing/2014/main" id="{585C366D-8618-4A31-8B0B-6D04B5E8C5BA}"/>
              </a:ext>
            </a:extLst>
          </p:cNvPr>
          <p:cNvSpPr txBox="1"/>
          <p:nvPr/>
        </p:nvSpPr>
        <p:spPr>
          <a:xfrm>
            <a:off x="2960554" y="-4794773"/>
            <a:ext cx="6270892" cy="400110"/>
          </a:xfrm>
          <a:prstGeom prst="rect">
            <a:avLst/>
          </a:prstGeom>
          <a:noFill/>
        </p:spPr>
        <p:txBody>
          <a:bodyPr wrap="square" rtlCol="0">
            <a:spAutoFit/>
          </a:bodyPr>
          <a:lstStyle/>
          <a:p>
            <a:pPr algn="just"/>
            <a:r>
              <a:rPr lang="en-PH" sz="2000" dirty="0">
                <a:solidFill>
                  <a:schemeClr val="bg1"/>
                </a:solidFill>
                <a:latin typeface="Biotif" panose="00000500000000000000" pitchFamily="2" charset="0"/>
              </a:rPr>
              <a:t>	</a:t>
            </a:r>
          </a:p>
        </p:txBody>
      </p:sp>
      <p:sp>
        <p:nvSpPr>
          <p:cNvPr id="16" name="!!r1">
            <a:extLst>
              <a:ext uri="{FF2B5EF4-FFF2-40B4-BE49-F238E27FC236}">
                <a16:creationId xmlns:a16="http://schemas.microsoft.com/office/drawing/2014/main" id="{7FB13ECF-A10E-4222-BEFA-F2E82841C533}"/>
              </a:ext>
            </a:extLst>
          </p:cNvPr>
          <p:cNvSpPr/>
          <p:nvPr/>
        </p:nvSpPr>
        <p:spPr>
          <a:xfrm>
            <a:off x="19481723" y="404984"/>
            <a:ext cx="7624547" cy="2850726"/>
          </a:xfrm>
          <a:prstGeom prst="roundRect">
            <a:avLst>
              <a:gd name="adj" fmla="val 18830"/>
            </a:avLst>
          </a:prstGeom>
          <a:solidFill>
            <a:schemeClr val="bg1">
              <a:lumMod val="95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PH" sz="2000" dirty="0">
                <a:solidFill>
                  <a:schemeClr val="tx1">
                    <a:lumMod val="95000"/>
                    <a:lumOff val="5000"/>
                  </a:schemeClr>
                </a:solidFill>
                <a:latin typeface="Biotif" panose="00000500000000000000" pitchFamily="2" charset="0"/>
              </a:rPr>
              <a:t>	</a:t>
            </a:r>
          </a:p>
        </p:txBody>
      </p:sp>
      <p:sp>
        <p:nvSpPr>
          <p:cNvPr id="17" name="!!r2">
            <a:extLst>
              <a:ext uri="{FF2B5EF4-FFF2-40B4-BE49-F238E27FC236}">
                <a16:creationId xmlns:a16="http://schemas.microsoft.com/office/drawing/2014/main" id="{E5B219D4-8246-4A6F-8854-33D27EE29A65}"/>
              </a:ext>
            </a:extLst>
          </p:cNvPr>
          <p:cNvSpPr/>
          <p:nvPr/>
        </p:nvSpPr>
        <p:spPr>
          <a:xfrm>
            <a:off x="-14958529" y="3598515"/>
            <a:ext cx="7624547" cy="2850726"/>
          </a:xfrm>
          <a:prstGeom prst="roundRect">
            <a:avLst>
              <a:gd name="adj" fmla="val 18830"/>
            </a:avLst>
          </a:prstGeom>
          <a:solidFill>
            <a:schemeClr val="bg1">
              <a:lumMod val="95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PH" sz="2000" dirty="0">
                <a:solidFill>
                  <a:schemeClr val="tx1">
                    <a:lumMod val="95000"/>
                    <a:lumOff val="5000"/>
                  </a:schemeClr>
                </a:solidFill>
                <a:latin typeface="Biotif" panose="00000500000000000000" pitchFamily="2" charset="0"/>
              </a:rPr>
              <a:t>	</a:t>
            </a:r>
          </a:p>
        </p:txBody>
      </p:sp>
      <p:sp>
        <p:nvSpPr>
          <p:cNvPr id="2" name="TextBox 1">
            <a:extLst>
              <a:ext uri="{FF2B5EF4-FFF2-40B4-BE49-F238E27FC236}">
                <a16:creationId xmlns:a16="http://schemas.microsoft.com/office/drawing/2014/main" id="{6623F556-EDED-46C2-BACA-05046FB93A5E}"/>
              </a:ext>
            </a:extLst>
          </p:cNvPr>
          <p:cNvSpPr txBox="1"/>
          <p:nvPr/>
        </p:nvSpPr>
        <p:spPr>
          <a:xfrm>
            <a:off x="3515908" y="72115"/>
            <a:ext cx="5616094" cy="1077218"/>
          </a:xfrm>
          <a:prstGeom prst="rect">
            <a:avLst/>
          </a:prstGeom>
          <a:noFill/>
        </p:spPr>
        <p:txBody>
          <a:bodyPr wrap="square" rtlCol="0">
            <a:spAutoFit/>
          </a:bodyPr>
          <a:lstStyle/>
          <a:p>
            <a:pPr algn="ctr"/>
            <a:r>
              <a:rPr lang="vi-VN" sz="3200" dirty="0">
                <a:latin typeface="Times New Roman" panose="02020603050405020304" pitchFamily="18" charset="0"/>
                <a:cs typeface="Times New Roman" panose="02020603050405020304" pitchFamily="18" charset="0"/>
              </a:rPr>
              <a:t>Chức năng đ</a:t>
            </a:r>
            <a:r>
              <a:rPr lang="en-US" sz="3200" dirty="0" err="1">
                <a:latin typeface="Times New Roman" panose="02020603050405020304" pitchFamily="18" charset="0"/>
                <a:cs typeface="Times New Roman" panose="02020603050405020304" pitchFamily="18" charset="0"/>
              </a:rPr>
              <a:t>ăng</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ký</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tài</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khoản</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đăng</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nhập</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đăng</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xuất</a:t>
            </a:r>
            <a:endParaRPr lang="en-US" sz="3200" dirty="0">
              <a:latin typeface="Times New Roman" panose="02020603050405020304" pitchFamily="18" charset="0"/>
              <a:cs typeface="Times New Roman" panose="02020603050405020304" pitchFamily="18" charset="0"/>
            </a:endParaRPr>
          </a:p>
        </p:txBody>
      </p:sp>
      <p:pic>
        <p:nvPicPr>
          <p:cNvPr id="22" name="Picture 21">
            <a:extLst>
              <a:ext uri="{FF2B5EF4-FFF2-40B4-BE49-F238E27FC236}">
                <a16:creationId xmlns:a16="http://schemas.microsoft.com/office/drawing/2014/main" id="{0C41FBEE-CE76-4BB6-926C-6EE6DE0706BC}"/>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5875" b="89894" l="9957" r="89982">
                        <a14:foregroundMark x1="75076" y1="14336" x2="75076" y2="14336"/>
                        <a14:foregroundMark x1="76176" y1="29142" x2="76176" y2="29142"/>
                        <a14:foregroundMark x1="76542" y1="31140" x2="73488" y2="12456"/>
                        <a14:foregroundMark x1="73488" y1="12456" x2="73366" y2="25499"/>
                        <a14:foregroundMark x1="79047" y1="22444" x2="74099" y2="5875"/>
                        <a14:foregroundMark x1="74099" y1="5875" x2="68479" y2="13749"/>
                        <a14:backgroundMark x1="68173" y1="3995" x2="68173" y2="3995"/>
                        <a14:backgroundMark x1="79352" y1="3290" x2="79352" y2="3290"/>
                        <a14:backgroundMark x1="79352" y1="31845" x2="79352" y2="31845"/>
                        <a14:backgroundMark x1="68479" y1="32785" x2="68479" y2="32785"/>
                      </a14:backgroundRemoval>
                    </a14:imgEffect>
                  </a14:imgLayer>
                </a14:imgProps>
              </a:ext>
            </a:extLst>
          </a:blip>
          <a:stretch>
            <a:fillRect/>
          </a:stretch>
        </p:blipFill>
        <p:spPr>
          <a:xfrm>
            <a:off x="2317459" y="8316320"/>
            <a:ext cx="6379584" cy="2993390"/>
          </a:xfrm>
          <a:prstGeom prst="rect">
            <a:avLst/>
          </a:prstGeom>
        </p:spPr>
      </p:pic>
      <p:sp>
        <p:nvSpPr>
          <p:cNvPr id="6" name="TextBox 5">
            <a:extLst>
              <a:ext uri="{FF2B5EF4-FFF2-40B4-BE49-F238E27FC236}">
                <a16:creationId xmlns:a16="http://schemas.microsoft.com/office/drawing/2014/main" id="{07AF5671-A908-D0E3-068E-40BE7098C26A}"/>
              </a:ext>
            </a:extLst>
          </p:cNvPr>
          <p:cNvSpPr txBox="1"/>
          <p:nvPr/>
        </p:nvSpPr>
        <p:spPr>
          <a:xfrm>
            <a:off x="6235201" y="2147503"/>
            <a:ext cx="4625788" cy="2585323"/>
          </a:xfrm>
          <a:prstGeom prst="rect">
            <a:avLst/>
          </a:prstGeom>
          <a:noFill/>
        </p:spPr>
        <p:txBody>
          <a:bodyPr wrap="square" rtlCol="0">
            <a:spAutoFit/>
          </a:bodyPr>
          <a:lstStyle/>
          <a:p>
            <a:pPr marL="285750" indent="-285750">
              <a:buFontTx/>
              <a:buChar char="-"/>
            </a:pPr>
            <a:r>
              <a:rPr lang="vi-VN" dirty="0"/>
              <a:t>Các chức năng  đăng nhập, đăng xuất, đăng kí tài khoản sử dụng Bloc để quản lý trạng thái và logic của ứng dụng. Mỗi Bloc có một nhiệm vụ cụ thể và chịu trách nhiệm cho một phần của chức năng hoặc tính năng trong ứng dụng.</a:t>
            </a:r>
          </a:p>
          <a:p>
            <a:pPr marL="285750" indent="-285750">
              <a:buFontTx/>
              <a:buChar char="-"/>
            </a:pPr>
            <a:r>
              <a:rPr lang="vi-VN" dirty="0"/>
              <a:t>Kết hợp với tính năng Authentication trên firebase để quản lý tài khoản người dùng.</a:t>
            </a:r>
          </a:p>
        </p:txBody>
      </p:sp>
      <p:sp>
        <p:nvSpPr>
          <p:cNvPr id="15" name="!!5">
            <a:extLst>
              <a:ext uri="{FF2B5EF4-FFF2-40B4-BE49-F238E27FC236}">
                <a16:creationId xmlns:a16="http://schemas.microsoft.com/office/drawing/2014/main" id="{4F279BEC-2605-4164-A99A-3856CD0FE5E6}"/>
              </a:ext>
            </a:extLst>
          </p:cNvPr>
          <p:cNvSpPr/>
          <p:nvPr/>
        </p:nvSpPr>
        <p:spPr>
          <a:xfrm>
            <a:off x="17909839" y="7494719"/>
            <a:ext cx="8717843" cy="8717843"/>
          </a:xfrm>
          <a:prstGeom prst="ellipse">
            <a:avLst/>
          </a:prstGeom>
          <a:solidFill>
            <a:srgbClr val="FFB7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pic>
        <p:nvPicPr>
          <p:cNvPr id="1026" name="image11.jpg" descr="A screenshot of a phone&#10;&#10;Description automatically generated">
            <a:extLst>
              <a:ext uri="{FF2B5EF4-FFF2-40B4-BE49-F238E27FC236}">
                <a16:creationId xmlns:a16="http://schemas.microsoft.com/office/drawing/2014/main" id="{7247E866-6286-16CE-0EA2-9251C5A194D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84458" y="1461764"/>
            <a:ext cx="1959449" cy="424144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25" name="image6.jpg">
            <a:extLst>
              <a:ext uri="{FF2B5EF4-FFF2-40B4-BE49-F238E27FC236}">
                <a16:creationId xmlns:a16="http://schemas.microsoft.com/office/drawing/2014/main" id="{3F910522-70B9-2A06-97B8-EE63F46A5CC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92111" y="1502787"/>
            <a:ext cx="1930866" cy="424144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Rectangle 3">
            <a:extLst>
              <a:ext uri="{FF2B5EF4-FFF2-40B4-BE49-F238E27FC236}">
                <a16:creationId xmlns:a16="http://schemas.microsoft.com/office/drawing/2014/main" id="{52D2F2A5-2033-C715-2DEE-328E32454A19}"/>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vi-VN"/>
          </a:p>
        </p:txBody>
      </p:sp>
      <p:sp>
        <p:nvSpPr>
          <p:cNvPr id="4" name="Rectangle 4">
            <a:extLst>
              <a:ext uri="{FF2B5EF4-FFF2-40B4-BE49-F238E27FC236}">
                <a16:creationId xmlns:a16="http://schemas.microsoft.com/office/drawing/2014/main" id="{D72ECD8C-2004-AF71-02D7-02BF05B49B38}"/>
              </a:ext>
            </a:extLst>
          </p:cNvPr>
          <p:cNvSpPr>
            <a:spLocks noChangeArrowheads="1"/>
          </p:cNvSpPr>
          <p:nvPr/>
        </p:nvSpPr>
        <p:spPr bwMode="auto">
          <a:xfrm>
            <a:off x="449263" y="104679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vi-VN"/>
          </a:p>
        </p:txBody>
      </p:sp>
    </p:spTree>
    <p:extLst>
      <p:ext uri="{BB962C8B-B14F-4D97-AF65-F5344CB8AC3E}">
        <p14:creationId xmlns:p14="http://schemas.microsoft.com/office/powerpoint/2010/main" val="5520144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MC">
            <a:extLst>
              <a:ext uri="{FF2B5EF4-FFF2-40B4-BE49-F238E27FC236}">
                <a16:creationId xmlns:a16="http://schemas.microsoft.com/office/drawing/2014/main" id="{F2949FD5-DC8B-4F61-8E3A-3083C55BEB95}"/>
              </a:ext>
            </a:extLst>
          </p:cNvPr>
          <p:cNvSpPr/>
          <p:nvPr/>
        </p:nvSpPr>
        <p:spPr>
          <a:xfrm>
            <a:off x="-3720586" y="-5710346"/>
            <a:ext cx="19633172" cy="19633172"/>
          </a:xfrm>
          <a:prstGeom prst="ellipse">
            <a:avLst/>
          </a:prstGeom>
          <a:solidFill>
            <a:srgbClr val="0230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11" name="!!6">
            <a:extLst>
              <a:ext uri="{FF2B5EF4-FFF2-40B4-BE49-F238E27FC236}">
                <a16:creationId xmlns:a16="http://schemas.microsoft.com/office/drawing/2014/main" id="{5D7E655F-F7E0-4155-A712-1C03BCD7CCD0}"/>
              </a:ext>
            </a:extLst>
          </p:cNvPr>
          <p:cNvSpPr/>
          <p:nvPr/>
        </p:nvSpPr>
        <p:spPr>
          <a:xfrm>
            <a:off x="-6332080" y="944628"/>
            <a:ext cx="4878682" cy="4878682"/>
          </a:xfrm>
          <a:prstGeom prst="ellipse">
            <a:avLst/>
          </a:prstGeom>
          <a:solidFill>
            <a:srgbClr val="8ECA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3" name="!!5">
            <a:extLst>
              <a:ext uri="{FF2B5EF4-FFF2-40B4-BE49-F238E27FC236}">
                <a16:creationId xmlns:a16="http://schemas.microsoft.com/office/drawing/2014/main" id="{6DC39554-2795-48AD-B60C-112F26DBB6F4}"/>
              </a:ext>
            </a:extLst>
          </p:cNvPr>
          <p:cNvSpPr/>
          <p:nvPr/>
        </p:nvSpPr>
        <p:spPr>
          <a:xfrm>
            <a:off x="1001956" y="-1611672"/>
            <a:ext cx="10081344" cy="10081344"/>
          </a:xfrm>
          <a:prstGeom prst="ellipse">
            <a:avLst/>
          </a:prstGeom>
          <a:solidFill>
            <a:srgbClr val="FB85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0" name="!!3">
            <a:extLst>
              <a:ext uri="{FF2B5EF4-FFF2-40B4-BE49-F238E27FC236}">
                <a16:creationId xmlns:a16="http://schemas.microsoft.com/office/drawing/2014/main" id="{EECCB5F6-2AE7-4C3C-9F63-C281A770533F}"/>
              </a:ext>
            </a:extLst>
          </p:cNvPr>
          <p:cNvSpPr/>
          <p:nvPr/>
        </p:nvSpPr>
        <p:spPr>
          <a:xfrm>
            <a:off x="15054252" y="1113772"/>
            <a:ext cx="4630456" cy="4630456"/>
          </a:xfrm>
          <a:prstGeom prst="ellipse">
            <a:avLst/>
          </a:prstGeom>
          <a:solidFill>
            <a:srgbClr val="8ECA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2" name="TextBox 11">
            <a:extLst>
              <a:ext uri="{FF2B5EF4-FFF2-40B4-BE49-F238E27FC236}">
                <a16:creationId xmlns:a16="http://schemas.microsoft.com/office/drawing/2014/main" id="{585C366D-8618-4A31-8B0B-6D04B5E8C5BA}"/>
              </a:ext>
            </a:extLst>
          </p:cNvPr>
          <p:cNvSpPr txBox="1"/>
          <p:nvPr/>
        </p:nvSpPr>
        <p:spPr>
          <a:xfrm>
            <a:off x="2960554" y="-4794773"/>
            <a:ext cx="6270892" cy="400110"/>
          </a:xfrm>
          <a:prstGeom prst="rect">
            <a:avLst/>
          </a:prstGeom>
          <a:noFill/>
        </p:spPr>
        <p:txBody>
          <a:bodyPr wrap="square" rtlCol="0">
            <a:spAutoFit/>
          </a:bodyPr>
          <a:lstStyle/>
          <a:p>
            <a:pPr algn="just"/>
            <a:r>
              <a:rPr lang="en-PH" sz="2000" dirty="0">
                <a:solidFill>
                  <a:schemeClr val="bg1"/>
                </a:solidFill>
                <a:latin typeface="Biotif" panose="00000500000000000000" pitchFamily="2" charset="0"/>
              </a:rPr>
              <a:t>	</a:t>
            </a:r>
          </a:p>
        </p:txBody>
      </p:sp>
      <p:sp>
        <p:nvSpPr>
          <p:cNvPr id="16" name="!!r1">
            <a:extLst>
              <a:ext uri="{FF2B5EF4-FFF2-40B4-BE49-F238E27FC236}">
                <a16:creationId xmlns:a16="http://schemas.microsoft.com/office/drawing/2014/main" id="{7FB13ECF-A10E-4222-BEFA-F2E82841C533}"/>
              </a:ext>
            </a:extLst>
          </p:cNvPr>
          <p:cNvSpPr/>
          <p:nvPr/>
        </p:nvSpPr>
        <p:spPr>
          <a:xfrm>
            <a:off x="19481723" y="404984"/>
            <a:ext cx="7624547" cy="2850726"/>
          </a:xfrm>
          <a:prstGeom prst="roundRect">
            <a:avLst>
              <a:gd name="adj" fmla="val 18830"/>
            </a:avLst>
          </a:prstGeom>
          <a:solidFill>
            <a:schemeClr val="bg1">
              <a:lumMod val="95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PH" sz="2000" dirty="0">
                <a:solidFill>
                  <a:schemeClr val="tx1">
                    <a:lumMod val="95000"/>
                    <a:lumOff val="5000"/>
                  </a:schemeClr>
                </a:solidFill>
                <a:latin typeface="Biotif" panose="00000500000000000000" pitchFamily="2" charset="0"/>
              </a:rPr>
              <a:t>	</a:t>
            </a:r>
          </a:p>
        </p:txBody>
      </p:sp>
      <p:sp>
        <p:nvSpPr>
          <p:cNvPr id="17" name="!!r2">
            <a:extLst>
              <a:ext uri="{FF2B5EF4-FFF2-40B4-BE49-F238E27FC236}">
                <a16:creationId xmlns:a16="http://schemas.microsoft.com/office/drawing/2014/main" id="{E5B219D4-8246-4A6F-8854-33D27EE29A65}"/>
              </a:ext>
            </a:extLst>
          </p:cNvPr>
          <p:cNvSpPr/>
          <p:nvPr/>
        </p:nvSpPr>
        <p:spPr>
          <a:xfrm>
            <a:off x="-14958529" y="3598515"/>
            <a:ext cx="7624547" cy="2850726"/>
          </a:xfrm>
          <a:prstGeom prst="roundRect">
            <a:avLst>
              <a:gd name="adj" fmla="val 18830"/>
            </a:avLst>
          </a:prstGeom>
          <a:solidFill>
            <a:schemeClr val="bg1">
              <a:lumMod val="95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PH" sz="2000" dirty="0">
                <a:solidFill>
                  <a:schemeClr val="tx1">
                    <a:lumMod val="95000"/>
                    <a:lumOff val="5000"/>
                  </a:schemeClr>
                </a:solidFill>
                <a:latin typeface="Biotif" panose="00000500000000000000" pitchFamily="2" charset="0"/>
              </a:rPr>
              <a:t>	</a:t>
            </a:r>
          </a:p>
        </p:txBody>
      </p:sp>
      <p:sp>
        <p:nvSpPr>
          <p:cNvPr id="2" name="TextBox 1">
            <a:extLst>
              <a:ext uri="{FF2B5EF4-FFF2-40B4-BE49-F238E27FC236}">
                <a16:creationId xmlns:a16="http://schemas.microsoft.com/office/drawing/2014/main" id="{6623F556-EDED-46C2-BACA-05046FB93A5E}"/>
              </a:ext>
            </a:extLst>
          </p:cNvPr>
          <p:cNvSpPr txBox="1"/>
          <p:nvPr/>
        </p:nvSpPr>
        <p:spPr>
          <a:xfrm>
            <a:off x="3515908" y="72115"/>
            <a:ext cx="5616094" cy="584775"/>
          </a:xfrm>
          <a:prstGeom prst="rect">
            <a:avLst/>
          </a:prstGeom>
          <a:noFill/>
        </p:spPr>
        <p:txBody>
          <a:bodyPr wrap="square" rtlCol="0">
            <a:spAutoFit/>
          </a:bodyPr>
          <a:lstStyle/>
          <a:p>
            <a:pPr algn="ctr"/>
            <a:r>
              <a:rPr lang="vi-VN" sz="3200" dirty="0">
                <a:latin typeface="Times New Roman" panose="02020603050405020304" pitchFamily="18" charset="0"/>
                <a:cs typeface="Times New Roman" panose="02020603050405020304" pitchFamily="18" charset="0"/>
              </a:rPr>
              <a:t>Các chức năng khác</a:t>
            </a:r>
            <a:endParaRPr lang="en-US" sz="3200"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07AF5671-A908-D0E3-068E-40BE7098C26A}"/>
              </a:ext>
            </a:extLst>
          </p:cNvPr>
          <p:cNvSpPr txBox="1"/>
          <p:nvPr/>
        </p:nvSpPr>
        <p:spPr>
          <a:xfrm>
            <a:off x="5475039" y="1151992"/>
            <a:ext cx="4905137" cy="3693319"/>
          </a:xfrm>
          <a:prstGeom prst="rect">
            <a:avLst/>
          </a:prstGeom>
          <a:noFill/>
        </p:spPr>
        <p:txBody>
          <a:bodyPr wrap="square" rtlCol="0">
            <a:spAutoFit/>
          </a:bodyPr>
          <a:lstStyle/>
          <a:p>
            <a:pPr algn="just"/>
            <a:r>
              <a:rPr lang="vi-VN" dirty="0"/>
              <a:t>- Hiển thị dữ liệu nhiệt độ và độ ẩm:</a:t>
            </a:r>
          </a:p>
          <a:p>
            <a:pPr algn="just"/>
            <a:r>
              <a:rPr lang="vi-VN" dirty="0"/>
              <a:t>+ Dữ liệu về nhiệt độ và độ ẩm được lấy từ firebase realtime database.</a:t>
            </a:r>
          </a:p>
          <a:p>
            <a:pPr algn="just"/>
            <a:r>
              <a:rPr lang="vi-VN" dirty="0"/>
              <a:t>+ Khi dữ liệu thay đổi trên firebase, thông tin đó sữ tự động cập nhật lên giao diện.</a:t>
            </a:r>
          </a:p>
          <a:p>
            <a:pPr algn="just"/>
            <a:r>
              <a:rPr lang="vi-VN" dirty="0"/>
              <a:t>- Điều khiển thiết bị từ xa:</a:t>
            </a:r>
          </a:p>
          <a:p>
            <a:pPr algn="just"/>
            <a:r>
              <a:rPr lang="vi-VN" dirty="0"/>
              <a:t>+ Trang cung cấp cho người dùng các công tắc để có thể bật tắt các thiết bị từ xa.</a:t>
            </a:r>
          </a:p>
          <a:p>
            <a:pPr algn="just"/>
            <a:r>
              <a:rPr lang="vi-VN" dirty="0"/>
              <a:t>+ Khi người dùng chuyển đổi các trạng thái của công tắc thì trạng thái sẽ được gửi lên firebase để điều khiển thiết bị tương ứng.</a:t>
            </a:r>
          </a:p>
          <a:p>
            <a:pPr algn="just"/>
            <a:r>
              <a:rPr lang="vi-VN" dirty="0"/>
              <a:t>- Cảnh báo khí gas:</a:t>
            </a:r>
          </a:p>
          <a:p>
            <a:endParaRPr lang="vi-VN" dirty="0"/>
          </a:p>
        </p:txBody>
      </p:sp>
      <p:sp>
        <p:nvSpPr>
          <p:cNvPr id="15" name="!!5">
            <a:extLst>
              <a:ext uri="{FF2B5EF4-FFF2-40B4-BE49-F238E27FC236}">
                <a16:creationId xmlns:a16="http://schemas.microsoft.com/office/drawing/2014/main" id="{4F279BEC-2605-4164-A99A-3856CD0FE5E6}"/>
              </a:ext>
            </a:extLst>
          </p:cNvPr>
          <p:cNvSpPr/>
          <p:nvPr/>
        </p:nvSpPr>
        <p:spPr>
          <a:xfrm>
            <a:off x="17909839" y="7494719"/>
            <a:ext cx="8717843" cy="8717843"/>
          </a:xfrm>
          <a:prstGeom prst="ellipse">
            <a:avLst/>
          </a:prstGeom>
          <a:solidFill>
            <a:srgbClr val="FFB7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3" name="Rectangle 3">
            <a:extLst>
              <a:ext uri="{FF2B5EF4-FFF2-40B4-BE49-F238E27FC236}">
                <a16:creationId xmlns:a16="http://schemas.microsoft.com/office/drawing/2014/main" id="{52D2F2A5-2033-C715-2DEE-328E32454A19}"/>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vi-VN"/>
          </a:p>
        </p:txBody>
      </p:sp>
      <p:sp>
        <p:nvSpPr>
          <p:cNvPr id="4" name="Rectangle 4">
            <a:extLst>
              <a:ext uri="{FF2B5EF4-FFF2-40B4-BE49-F238E27FC236}">
                <a16:creationId xmlns:a16="http://schemas.microsoft.com/office/drawing/2014/main" id="{D72ECD8C-2004-AF71-02D7-02BF05B49B38}"/>
              </a:ext>
            </a:extLst>
          </p:cNvPr>
          <p:cNvSpPr>
            <a:spLocks noChangeArrowheads="1"/>
          </p:cNvSpPr>
          <p:nvPr/>
        </p:nvSpPr>
        <p:spPr bwMode="auto">
          <a:xfrm>
            <a:off x="449263" y="104679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vi-VN"/>
          </a:p>
        </p:txBody>
      </p:sp>
      <p:pic>
        <p:nvPicPr>
          <p:cNvPr id="14" name="Picture 13">
            <a:extLst>
              <a:ext uri="{FF2B5EF4-FFF2-40B4-BE49-F238E27FC236}">
                <a16:creationId xmlns:a16="http://schemas.microsoft.com/office/drawing/2014/main" id="{B14A3F50-0911-972D-4B21-FE3E8FF4F7FF}"/>
              </a:ext>
            </a:extLst>
          </p:cNvPr>
          <p:cNvPicPr>
            <a:picLocks noChangeAspect="1"/>
          </p:cNvPicPr>
          <p:nvPr/>
        </p:nvPicPr>
        <p:blipFill rotWithShape="1">
          <a:blip r:embed="rId2">
            <a:extLst>
              <a:ext uri="{28A0092B-C50C-407E-A947-70E740481C1C}">
                <a14:useLocalDpi xmlns:a14="http://schemas.microsoft.com/office/drawing/2010/main" val="0"/>
              </a:ext>
            </a:extLst>
          </a:blip>
          <a:srcRect t="3889"/>
          <a:stretch/>
        </p:blipFill>
        <p:spPr>
          <a:xfrm>
            <a:off x="2666064" y="1212560"/>
            <a:ext cx="2105851" cy="461075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054" name="Picture 6" descr="Mở ảnh">
            <a:extLst>
              <a:ext uri="{FF2B5EF4-FFF2-40B4-BE49-F238E27FC236}">
                <a16:creationId xmlns:a16="http://schemas.microsoft.com/office/drawing/2014/main" id="{9C03DF14-2A1E-A98A-68A5-88C3A414E34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92" t="3559" r="-313" b="85458"/>
          <a:stretch/>
        </p:blipFill>
        <p:spPr bwMode="auto">
          <a:xfrm>
            <a:off x="5475039" y="4682990"/>
            <a:ext cx="4296266" cy="106123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0112215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C">
            <a:extLst>
              <a:ext uri="{FF2B5EF4-FFF2-40B4-BE49-F238E27FC236}">
                <a16:creationId xmlns:a16="http://schemas.microsoft.com/office/drawing/2014/main" id="{12A897E7-09D1-4BFC-8A2F-E8A80826A484}"/>
              </a:ext>
            </a:extLst>
          </p:cNvPr>
          <p:cNvSpPr/>
          <p:nvPr/>
        </p:nvSpPr>
        <p:spPr>
          <a:xfrm>
            <a:off x="-1056056" y="-3723056"/>
            <a:ext cx="14304112" cy="14304112"/>
          </a:xfrm>
          <a:prstGeom prst="ellipse">
            <a:avLst/>
          </a:prstGeom>
          <a:solidFill>
            <a:srgbClr val="0230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3" name="!!5">
            <a:extLst>
              <a:ext uri="{FF2B5EF4-FFF2-40B4-BE49-F238E27FC236}">
                <a16:creationId xmlns:a16="http://schemas.microsoft.com/office/drawing/2014/main" id="{8355ED70-7499-4FBD-8BBF-7F23EB85D761}"/>
              </a:ext>
            </a:extLst>
          </p:cNvPr>
          <p:cNvSpPr/>
          <p:nvPr/>
        </p:nvSpPr>
        <p:spPr>
          <a:xfrm>
            <a:off x="329750" y="-2337250"/>
            <a:ext cx="11532501" cy="11532501"/>
          </a:xfrm>
          <a:prstGeom prst="ellipse">
            <a:avLst/>
          </a:prstGeom>
          <a:solidFill>
            <a:srgbClr val="FB85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4" name="!!5">
            <a:extLst>
              <a:ext uri="{FF2B5EF4-FFF2-40B4-BE49-F238E27FC236}">
                <a16:creationId xmlns:a16="http://schemas.microsoft.com/office/drawing/2014/main" id="{B9A6CA2F-AC1A-4387-B6A3-71199EA4AD7C}"/>
              </a:ext>
            </a:extLst>
          </p:cNvPr>
          <p:cNvSpPr/>
          <p:nvPr/>
        </p:nvSpPr>
        <p:spPr>
          <a:xfrm>
            <a:off x="1377843" y="-1289157"/>
            <a:ext cx="9436315" cy="9436315"/>
          </a:xfrm>
          <a:prstGeom prst="ellipse">
            <a:avLst/>
          </a:prstGeom>
          <a:solidFill>
            <a:srgbClr val="FFB7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0" name="TextBox 9">
            <a:extLst>
              <a:ext uri="{FF2B5EF4-FFF2-40B4-BE49-F238E27FC236}">
                <a16:creationId xmlns:a16="http://schemas.microsoft.com/office/drawing/2014/main" id="{377BE071-BF67-41DC-BAF0-14AD26F17BA4}"/>
              </a:ext>
            </a:extLst>
          </p:cNvPr>
          <p:cNvSpPr txBox="1"/>
          <p:nvPr/>
        </p:nvSpPr>
        <p:spPr>
          <a:xfrm>
            <a:off x="3099025" y="3429000"/>
            <a:ext cx="5993947" cy="1938992"/>
          </a:xfrm>
          <a:prstGeom prst="rect">
            <a:avLst/>
          </a:prstGeom>
          <a:noFill/>
        </p:spPr>
        <p:txBody>
          <a:bodyPr wrap="square" rtlCol="0">
            <a:spAutoFit/>
          </a:bodyPr>
          <a:lstStyle/>
          <a:p>
            <a:pPr algn="ctr"/>
            <a:r>
              <a:rPr lang="vi-VN" sz="6000" dirty="0">
                <a:solidFill>
                  <a:srgbClr val="023047"/>
                </a:solidFill>
                <a:latin typeface="Lobster" panose="00000500000000000000" pitchFamily="2" charset="-93"/>
              </a:rPr>
              <a:t>Cảm ơn mọi người đã lắng nghe</a:t>
            </a:r>
            <a:endParaRPr lang="en-PH" sz="6000" dirty="0">
              <a:solidFill>
                <a:srgbClr val="023047"/>
              </a:solidFill>
              <a:latin typeface="Lobster" panose="00000500000000000000" pitchFamily="2" charset="-93"/>
            </a:endParaRPr>
          </a:p>
        </p:txBody>
      </p:sp>
      <p:sp>
        <p:nvSpPr>
          <p:cNvPr id="8" name="!!Main">
            <a:extLst>
              <a:ext uri="{FF2B5EF4-FFF2-40B4-BE49-F238E27FC236}">
                <a16:creationId xmlns:a16="http://schemas.microsoft.com/office/drawing/2014/main" id="{28BB9D90-3A4E-4C67-8054-B5DBA3658608}"/>
              </a:ext>
            </a:extLst>
          </p:cNvPr>
          <p:cNvSpPr txBox="1"/>
          <p:nvPr/>
        </p:nvSpPr>
        <p:spPr>
          <a:xfrm>
            <a:off x="-8678914" y="2484775"/>
            <a:ext cx="5512231" cy="1015663"/>
          </a:xfrm>
          <a:prstGeom prst="rect">
            <a:avLst/>
          </a:prstGeom>
          <a:noFill/>
        </p:spPr>
        <p:txBody>
          <a:bodyPr wrap="square" rtlCol="0">
            <a:spAutoFit/>
          </a:bodyPr>
          <a:lstStyle/>
          <a:p>
            <a:r>
              <a:rPr lang="en-PH" sz="6000">
                <a:ln>
                  <a:solidFill>
                    <a:schemeClr val="tx1"/>
                  </a:solidFill>
                </a:ln>
                <a:solidFill>
                  <a:srgbClr val="219EBC"/>
                </a:solidFill>
                <a:latin typeface="Anton" pitchFamily="2" charset="-93"/>
              </a:rPr>
              <a:t>BONUS THÊM SLIDE</a:t>
            </a:r>
            <a:endParaRPr lang="en-PH" sz="6000" dirty="0">
              <a:ln>
                <a:solidFill>
                  <a:schemeClr val="tx1"/>
                </a:solidFill>
              </a:ln>
              <a:solidFill>
                <a:srgbClr val="219EBC"/>
              </a:solidFill>
              <a:latin typeface="Anton" pitchFamily="2" charset="-93"/>
            </a:endParaRPr>
          </a:p>
        </p:txBody>
      </p:sp>
      <p:sp>
        <p:nvSpPr>
          <p:cNvPr id="9" name="!!Sub">
            <a:extLst>
              <a:ext uri="{FF2B5EF4-FFF2-40B4-BE49-F238E27FC236}">
                <a16:creationId xmlns:a16="http://schemas.microsoft.com/office/drawing/2014/main" id="{E9A005D1-B4AB-45B0-9738-128E1AD902C4}"/>
              </a:ext>
            </a:extLst>
          </p:cNvPr>
          <p:cNvSpPr txBox="1"/>
          <p:nvPr/>
        </p:nvSpPr>
        <p:spPr>
          <a:xfrm>
            <a:off x="-12305193" y="3608279"/>
            <a:ext cx="5480912" cy="1938992"/>
          </a:xfrm>
          <a:prstGeom prst="rect">
            <a:avLst/>
          </a:prstGeom>
          <a:noFill/>
        </p:spPr>
        <p:txBody>
          <a:bodyPr wrap="square" rtlCol="0">
            <a:spAutoFit/>
          </a:bodyPr>
          <a:lstStyle/>
          <a:p>
            <a:pPr algn="just"/>
            <a:r>
              <a:rPr lang="en-PH" sz="2000" dirty="0">
                <a:latin typeface="Biotif" panose="00000500000000000000" pitchFamily="2" charset="0"/>
              </a:rPr>
              <a:t>	Lorem ipsum dolor sit amet, consectetuer adipiscing elit. Maecenas porttitor congue massa. Fusce posuere, magna sed pulvinar ultricies, purus lectus malesuada libero, sit amet commodo magna eros quis </a:t>
            </a:r>
            <a:r>
              <a:rPr lang="en-PH" sz="2000" dirty="0" err="1">
                <a:latin typeface="Biotif" panose="00000500000000000000" pitchFamily="2" charset="0"/>
              </a:rPr>
              <a:t>urna</a:t>
            </a:r>
            <a:r>
              <a:rPr lang="en-PH" sz="2000" dirty="0">
                <a:latin typeface="Biotif" panose="00000500000000000000" pitchFamily="2" charset="0"/>
              </a:rPr>
              <a:t>.</a:t>
            </a:r>
          </a:p>
        </p:txBody>
      </p:sp>
      <p:sp>
        <p:nvSpPr>
          <p:cNvPr id="7" name="Hình Bầu dục 6">
            <a:extLst>
              <a:ext uri="{FF2B5EF4-FFF2-40B4-BE49-F238E27FC236}">
                <a16:creationId xmlns:a16="http://schemas.microsoft.com/office/drawing/2014/main" id="{34F741B2-F843-4144-AE8D-74E5E3BA78F6}"/>
              </a:ext>
            </a:extLst>
          </p:cNvPr>
          <p:cNvSpPr/>
          <p:nvPr/>
        </p:nvSpPr>
        <p:spPr>
          <a:xfrm>
            <a:off x="5234353" y="1628740"/>
            <a:ext cx="1723293" cy="1712070"/>
          </a:xfrm>
          <a:prstGeom prst="ellipse">
            <a:avLst/>
          </a:prstGeom>
          <a:solidFill>
            <a:schemeClr val="accent2"/>
          </a:solidFill>
          <a:ln w="76200">
            <a:solidFill>
              <a:srgbClr val="0230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5920004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5">
            <a:extLst>
              <a:ext uri="{FF2B5EF4-FFF2-40B4-BE49-F238E27FC236}">
                <a16:creationId xmlns:a16="http://schemas.microsoft.com/office/drawing/2014/main" id="{D85ED41F-5B9E-47E0-A3DD-E058B649F2DD}"/>
              </a:ext>
            </a:extLst>
          </p:cNvPr>
          <p:cNvSpPr/>
          <p:nvPr/>
        </p:nvSpPr>
        <p:spPr>
          <a:xfrm>
            <a:off x="-7630886" y="-1638300"/>
            <a:ext cx="10134600" cy="10134600"/>
          </a:xfrm>
          <a:prstGeom prst="ellipse">
            <a:avLst/>
          </a:prstGeom>
          <a:solidFill>
            <a:srgbClr val="FFB7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3" name="!!MC">
            <a:extLst>
              <a:ext uri="{FF2B5EF4-FFF2-40B4-BE49-F238E27FC236}">
                <a16:creationId xmlns:a16="http://schemas.microsoft.com/office/drawing/2014/main" id="{5779D876-22B9-44DE-9BCE-B97952BA3934}"/>
              </a:ext>
            </a:extLst>
          </p:cNvPr>
          <p:cNvSpPr/>
          <p:nvPr/>
        </p:nvSpPr>
        <p:spPr>
          <a:xfrm>
            <a:off x="9671171" y="-1268972"/>
            <a:ext cx="9395944" cy="9395944"/>
          </a:xfrm>
          <a:prstGeom prst="ellipse">
            <a:avLst/>
          </a:prstGeom>
          <a:solidFill>
            <a:srgbClr val="0230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4" name="!!OP">
            <a:extLst>
              <a:ext uri="{FF2B5EF4-FFF2-40B4-BE49-F238E27FC236}">
                <a16:creationId xmlns:a16="http://schemas.microsoft.com/office/drawing/2014/main" id="{AFB1E4D8-A2A7-403B-ACD8-AD6AEFFE3CE5}"/>
              </a:ext>
            </a:extLst>
          </p:cNvPr>
          <p:cNvSpPr txBox="1"/>
          <p:nvPr/>
        </p:nvSpPr>
        <p:spPr>
          <a:xfrm>
            <a:off x="2691320" y="59704"/>
            <a:ext cx="6792244" cy="1015663"/>
          </a:xfrm>
          <a:prstGeom prst="rect">
            <a:avLst/>
          </a:prstGeom>
          <a:noFill/>
        </p:spPr>
        <p:txBody>
          <a:bodyPr wrap="none" rtlCol="0">
            <a:spAutoFit/>
          </a:bodyPr>
          <a:lstStyle/>
          <a:p>
            <a:pPr algn="ctr"/>
            <a:r>
              <a:rPr lang="en-PH" sz="6000" dirty="0">
                <a:ln>
                  <a:solidFill>
                    <a:schemeClr val="tx1"/>
                  </a:solidFill>
                </a:ln>
                <a:solidFill>
                  <a:schemeClr val="accent5">
                    <a:lumMod val="75000"/>
                  </a:schemeClr>
                </a:solidFill>
                <a:latin typeface="Anton" pitchFamily="2" charset="-93"/>
              </a:rPr>
              <a:t>NỘI DUNG THUYẾT TRÌNH</a:t>
            </a:r>
          </a:p>
        </p:txBody>
      </p:sp>
      <p:sp>
        <p:nvSpPr>
          <p:cNvPr id="5" name="!!T1">
            <a:extLst>
              <a:ext uri="{FF2B5EF4-FFF2-40B4-BE49-F238E27FC236}">
                <a16:creationId xmlns:a16="http://schemas.microsoft.com/office/drawing/2014/main" id="{569A642D-D284-4C38-8172-84825E283B53}"/>
              </a:ext>
            </a:extLst>
          </p:cNvPr>
          <p:cNvSpPr/>
          <p:nvPr/>
        </p:nvSpPr>
        <p:spPr>
          <a:xfrm>
            <a:off x="2639410" y="1608517"/>
            <a:ext cx="6896064" cy="1015662"/>
          </a:xfrm>
          <a:prstGeom prst="roundRect">
            <a:avLst>
              <a:gd name="adj" fmla="val 50000"/>
            </a:avLst>
          </a:prstGeom>
          <a:solidFill>
            <a:schemeClr val="bg1">
              <a:lumMod val="95000"/>
            </a:schemeClr>
          </a:solidFill>
          <a:ln>
            <a:noFill/>
          </a:ln>
          <a:effectLst>
            <a:outerShdw blurRad="50800" dist="38100" dir="5400000" algn="t" rotWithShape="0">
              <a:prstClr val="black">
                <a:alpha val="40000"/>
              </a:prstClr>
            </a:outerShdw>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PH" sz="3200" dirty="0">
                <a:solidFill>
                  <a:schemeClr val="bg1">
                    <a:lumMod val="50000"/>
                  </a:schemeClr>
                </a:solidFill>
                <a:latin typeface="Biotif Black" panose="00000500000000000000" pitchFamily="2" charset="0"/>
              </a:rPr>
              <a:t>Lí do chọn đề tài</a:t>
            </a:r>
          </a:p>
        </p:txBody>
      </p:sp>
      <p:sp>
        <p:nvSpPr>
          <p:cNvPr id="7" name="!!T2">
            <a:extLst>
              <a:ext uri="{FF2B5EF4-FFF2-40B4-BE49-F238E27FC236}">
                <a16:creationId xmlns:a16="http://schemas.microsoft.com/office/drawing/2014/main" id="{FDC0257C-6C37-4FFD-A354-05670E6B1BF5}"/>
              </a:ext>
            </a:extLst>
          </p:cNvPr>
          <p:cNvSpPr/>
          <p:nvPr/>
        </p:nvSpPr>
        <p:spPr>
          <a:xfrm>
            <a:off x="2639410" y="3108116"/>
            <a:ext cx="6896064" cy="1015662"/>
          </a:xfrm>
          <a:prstGeom prst="roundRect">
            <a:avLst>
              <a:gd name="adj" fmla="val 50000"/>
            </a:avLst>
          </a:prstGeom>
          <a:solidFill>
            <a:schemeClr val="bg1">
              <a:lumMod val="95000"/>
            </a:schemeClr>
          </a:solidFill>
          <a:ln>
            <a:noFill/>
          </a:ln>
          <a:effectLst>
            <a:outerShdw blurRad="50800" dist="38100" dir="5400000" algn="t" rotWithShape="0">
              <a:prstClr val="black">
                <a:alpha val="40000"/>
              </a:prstClr>
            </a:outerShdw>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PH" sz="3200" dirty="0">
                <a:solidFill>
                  <a:schemeClr val="bg1">
                    <a:lumMod val="50000"/>
                  </a:schemeClr>
                </a:solidFill>
                <a:latin typeface="Biotif Black" panose="00000500000000000000" pitchFamily="2" charset="0"/>
              </a:rPr>
              <a:t>Thiết bị </a:t>
            </a:r>
          </a:p>
        </p:txBody>
      </p:sp>
      <p:sp>
        <p:nvSpPr>
          <p:cNvPr id="26" name="!!3">
            <a:extLst>
              <a:ext uri="{FF2B5EF4-FFF2-40B4-BE49-F238E27FC236}">
                <a16:creationId xmlns:a16="http://schemas.microsoft.com/office/drawing/2014/main" id="{F3414293-B049-4209-B474-A909168ED10E}"/>
              </a:ext>
            </a:extLst>
          </p:cNvPr>
          <p:cNvSpPr/>
          <p:nvPr/>
        </p:nvSpPr>
        <p:spPr>
          <a:xfrm>
            <a:off x="9475285" y="8417283"/>
            <a:ext cx="1253262" cy="1253262"/>
          </a:xfrm>
          <a:prstGeom prst="ellipse">
            <a:avLst/>
          </a:prstGeom>
          <a:solidFill>
            <a:srgbClr val="219E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27" name="!!6">
            <a:extLst>
              <a:ext uri="{FF2B5EF4-FFF2-40B4-BE49-F238E27FC236}">
                <a16:creationId xmlns:a16="http://schemas.microsoft.com/office/drawing/2014/main" id="{A3E797B7-D2EC-4D2A-8E6D-3A5C08587917}"/>
              </a:ext>
            </a:extLst>
          </p:cNvPr>
          <p:cNvSpPr/>
          <p:nvPr/>
        </p:nvSpPr>
        <p:spPr>
          <a:xfrm>
            <a:off x="1463453" y="7442032"/>
            <a:ext cx="1236473" cy="1236473"/>
          </a:xfrm>
          <a:prstGeom prst="ellipse">
            <a:avLst/>
          </a:prstGeom>
          <a:solidFill>
            <a:srgbClr val="219E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28" name="!!Members">
            <a:extLst>
              <a:ext uri="{FF2B5EF4-FFF2-40B4-BE49-F238E27FC236}">
                <a16:creationId xmlns:a16="http://schemas.microsoft.com/office/drawing/2014/main" id="{B9A0D7BA-471C-4E99-BF5E-EA039CF24CAC}"/>
              </a:ext>
            </a:extLst>
          </p:cNvPr>
          <p:cNvSpPr txBox="1"/>
          <p:nvPr/>
        </p:nvSpPr>
        <p:spPr>
          <a:xfrm>
            <a:off x="605282" y="-2538503"/>
            <a:ext cx="5626861" cy="830997"/>
          </a:xfrm>
          <a:prstGeom prst="rect">
            <a:avLst/>
          </a:prstGeom>
          <a:noFill/>
        </p:spPr>
        <p:txBody>
          <a:bodyPr wrap="none" rtlCol="0">
            <a:spAutoFit/>
          </a:bodyPr>
          <a:lstStyle/>
          <a:p>
            <a:r>
              <a:rPr lang="en-PH" sz="4800">
                <a:ln>
                  <a:solidFill>
                    <a:schemeClr val="tx1"/>
                  </a:solidFill>
                </a:ln>
                <a:solidFill>
                  <a:schemeClr val="accent5">
                    <a:lumMod val="75000"/>
                  </a:schemeClr>
                </a:solidFill>
                <a:latin typeface="Lobster" panose="00000500000000000000" pitchFamily="2" charset="-93"/>
              </a:rPr>
              <a:t>Thành viên trong nhóm</a:t>
            </a:r>
            <a:endParaRPr lang="en-PH" sz="4800" dirty="0">
              <a:ln>
                <a:solidFill>
                  <a:schemeClr val="tx1"/>
                </a:solidFill>
              </a:ln>
              <a:solidFill>
                <a:schemeClr val="accent5">
                  <a:lumMod val="75000"/>
                </a:schemeClr>
              </a:solidFill>
              <a:latin typeface="Lobster" panose="00000500000000000000" pitchFamily="2" charset="-93"/>
            </a:endParaRPr>
          </a:p>
        </p:txBody>
      </p:sp>
      <p:sp>
        <p:nvSpPr>
          <p:cNvPr id="13" name="!!T4">
            <a:extLst>
              <a:ext uri="{FF2B5EF4-FFF2-40B4-BE49-F238E27FC236}">
                <a16:creationId xmlns:a16="http://schemas.microsoft.com/office/drawing/2014/main" id="{F144E437-1784-407A-94EC-D2FB94CFE17D}"/>
              </a:ext>
            </a:extLst>
          </p:cNvPr>
          <p:cNvSpPr/>
          <p:nvPr/>
        </p:nvSpPr>
        <p:spPr>
          <a:xfrm>
            <a:off x="2639410" y="4618748"/>
            <a:ext cx="6896064" cy="1015662"/>
          </a:xfrm>
          <a:prstGeom prst="roundRect">
            <a:avLst>
              <a:gd name="adj" fmla="val 50000"/>
            </a:avLst>
          </a:prstGeom>
          <a:solidFill>
            <a:schemeClr val="bg1">
              <a:lumMod val="95000"/>
            </a:schemeClr>
          </a:solidFill>
          <a:ln>
            <a:noFill/>
          </a:ln>
          <a:effectLst>
            <a:outerShdw blurRad="50800" dist="38100" dir="5400000" algn="t" rotWithShape="0">
              <a:prstClr val="black">
                <a:alpha val="40000"/>
              </a:prstClr>
            </a:outerShdw>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PH" sz="3200" dirty="0" err="1">
                <a:solidFill>
                  <a:schemeClr val="bg1">
                    <a:lumMod val="50000"/>
                  </a:schemeClr>
                </a:solidFill>
                <a:latin typeface="Biotif Black" panose="00000500000000000000" pitchFamily="2" charset="0"/>
              </a:rPr>
              <a:t>Xây</a:t>
            </a:r>
            <a:r>
              <a:rPr lang="en-PH" sz="3200" dirty="0">
                <a:solidFill>
                  <a:schemeClr val="bg1">
                    <a:lumMod val="50000"/>
                  </a:schemeClr>
                </a:solidFill>
                <a:latin typeface="Biotif Black" panose="00000500000000000000" pitchFamily="2" charset="0"/>
              </a:rPr>
              <a:t> </a:t>
            </a:r>
            <a:r>
              <a:rPr lang="en-PH" sz="3200" dirty="0" err="1">
                <a:solidFill>
                  <a:schemeClr val="bg1">
                    <a:lumMod val="50000"/>
                  </a:schemeClr>
                </a:solidFill>
                <a:latin typeface="Biotif Black" panose="00000500000000000000" pitchFamily="2" charset="0"/>
              </a:rPr>
              <a:t>dựng</a:t>
            </a:r>
            <a:r>
              <a:rPr lang="en-PH" sz="3200" dirty="0">
                <a:solidFill>
                  <a:schemeClr val="bg1">
                    <a:lumMod val="50000"/>
                  </a:schemeClr>
                </a:solidFill>
                <a:latin typeface="Biotif Black" panose="00000500000000000000" pitchFamily="2" charset="0"/>
              </a:rPr>
              <a:t> </a:t>
            </a:r>
            <a:r>
              <a:rPr lang="en-PH" sz="3200" dirty="0" err="1">
                <a:solidFill>
                  <a:schemeClr val="bg1">
                    <a:lumMod val="50000"/>
                  </a:schemeClr>
                </a:solidFill>
                <a:latin typeface="Biotif Black" panose="00000500000000000000" pitchFamily="2" charset="0"/>
              </a:rPr>
              <a:t>phần</a:t>
            </a:r>
            <a:r>
              <a:rPr lang="en-PH" sz="3200" dirty="0">
                <a:solidFill>
                  <a:schemeClr val="bg1">
                    <a:lumMod val="50000"/>
                  </a:schemeClr>
                </a:solidFill>
                <a:latin typeface="Biotif Black" panose="00000500000000000000" pitchFamily="2" charset="0"/>
              </a:rPr>
              <a:t> </a:t>
            </a:r>
            <a:r>
              <a:rPr lang="en-PH" sz="3200" dirty="0" err="1">
                <a:solidFill>
                  <a:schemeClr val="bg1">
                    <a:lumMod val="50000"/>
                  </a:schemeClr>
                </a:solidFill>
                <a:latin typeface="Biotif Black" panose="00000500000000000000" pitchFamily="2" charset="0"/>
              </a:rPr>
              <a:t>mềm</a:t>
            </a:r>
            <a:r>
              <a:rPr lang="en-PH" sz="3200" dirty="0">
                <a:solidFill>
                  <a:schemeClr val="bg1">
                    <a:lumMod val="50000"/>
                  </a:schemeClr>
                </a:solidFill>
                <a:latin typeface="Biotif Black" panose="00000500000000000000" pitchFamily="2" charset="0"/>
              </a:rPr>
              <a:t> </a:t>
            </a:r>
          </a:p>
        </p:txBody>
      </p:sp>
    </p:spTree>
    <p:extLst>
      <p:ext uri="{BB962C8B-B14F-4D97-AF65-F5344CB8AC3E}">
        <p14:creationId xmlns:p14="http://schemas.microsoft.com/office/powerpoint/2010/main" val="33213474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5">
            <a:extLst>
              <a:ext uri="{FF2B5EF4-FFF2-40B4-BE49-F238E27FC236}">
                <a16:creationId xmlns:a16="http://schemas.microsoft.com/office/drawing/2014/main" id="{A5CDF2B7-7AE7-4296-8CE8-04729CE63576}"/>
              </a:ext>
            </a:extLst>
          </p:cNvPr>
          <p:cNvSpPr/>
          <p:nvPr/>
        </p:nvSpPr>
        <p:spPr>
          <a:xfrm>
            <a:off x="951738" y="8335095"/>
            <a:ext cx="10081344" cy="10081344"/>
          </a:xfrm>
          <a:prstGeom prst="ellipse">
            <a:avLst/>
          </a:prstGeom>
          <a:solidFill>
            <a:srgbClr val="FB85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8" name="!!MC">
            <a:extLst>
              <a:ext uri="{FF2B5EF4-FFF2-40B4-BE49-F238E27FC236}">
                <a16:creationId xmlns:a16="http://schemas.microsoft.com/office/drawing/2014/main" id="{F2949FD5-DC8B-4F61-8E3A-3083C55BEB95}"/>
              </a:ext>
            </a:extLst>
          </p:cNvPr>
          <p:cNvSpPr/>
          <p:nvPr/>
        </p:nvSpPr>
        <p:spPr>
          <a:xfrm>
            <a:off x="-3720586" y="-6031894"/>
            <a:ext cx="19633172" cy="19633172"/>
          </a:xfrm>
          <a:prstGeom prst="ellipse">
            <a:avLst/>
          </a:prstGeom>
          <a:solidFill>
            <a:srgbClr val="0230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9" name="!!5">
            <a:extLst>
              <a:ext uri="{FF2B5EF4-FFF2-40B4-BE49-F238E27FC236}">
                <a16:creationId xmlns:a16="http://schemas.microsoft.com/office/drawing/2014/main" id="{3F64D4C8-0BC0-475E-865E-54EE6425A94A}"/>
              </a:ext>
            </a:extLst>
          </p:cNvPr>
          <p:cNvSpPr/>
          <p:nvPr/>
        </p:nvSpPr>
        <p:spPr>
          <a:xfrm>
            <a:off x="1028700" y="3241384"/>
            <a:ext cx="10134600" cy="11686072"/>
          </a:xfrm>
          <a:prstGeom prst="ellipse">
            <a:avLst/>
          </a:prstGeom>
          <a:solidFill>
            <a:srgbClr val="FFB7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0" name="!!3">
            <a:extLst>
              <a:ext uri="{FF2B5EF4-FFF2-40B4-BE49-F238E27FC236}">
                <a16:creationId xmlns:a16="http://schemas.microsoft.com/office/drawing/2014/main" id="{EECCB5F6-2AE7-4C3C-9F63-C281A770533F}"/>
              </a:ext>
            </a:extLst>
          </p:cNvPr>
          <p:cNvSpPr/>
          <p:nvPr/>
        </p:nvSpPr>
        <p:spPr>
          <a:xfrm>
            <a:off x="9475285" y="4792856"/>
            <a:ext cx="1253262" cy="1253262"/>
          </a:xfrm>
          <a:prstGeom prst="ellipse">
            <a:avLst/>
          </a:prstGeom>
          <a:solidFill>
            <a:srgbClr val="219E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1" name="!!6">
            <a:extLst>
              <a:ext uri="{FF2B5EF4-FFF2-40B4-BE49-F238E27FC236}">
                <a16:creationId xmlns:a16="http://schemas.microsoft.com/office/drawing/2014/main" id="{5D7E655F-F7E0-4155-A712-1C03BCD7CCD0}"/>
              </a:ext>
            </a:extLst>
          </p:cNvPr>
          <p:cNvSpPr/>
          <p:nvPr/>
        </p:nvSpPr>
        <p:spPr>
          <a:xfrm>
            <a:off x="1463453" y="4740933"/>
            <a:ext cx="1236473" cy="1236473"/>
          </a:xfrm>
          <a:prstGeom prst="ellipse">
            <a:avLst/>
          </a:prstGeom>
          <a:solidFill>
            <a:srgbClr val="219E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2" name="TextBox 11">
            <a:extLst>
              <a:ext uri="{FF2B5EF4-FFF2-40B4-BE49-F238E27FC236}">
                <a16:creationId xmlns:a16="http://schemas.microsoft.com/office/drawing/2014/main" id="{585C366D-8618-4A31-8B0B-6D04B5E8C5BA}"/>
              </a:ext>
            </a:extLst>
          </p:cNvPr>
          <p:cNvSpPr txBox="1"/>
          <p:nvPr/>
        </p:nvSpPr>
        <p:spPr>
          <a:xfrm>
            <a:off x="2579819" y="1951519"/>
            <a:ext cx="7085857" cy="1569660"/>
          </a:xfrm>
          <a:prstGeom prst="rect">
            <a:avLst/>
          </a:prstGeom>
          <a:noFill/>
        </p:spPr>
        <p:txBody>
          <a:bodyPr wrap="square" rtlCol="0">
            <a:spAutoFit/>
          </a:bodyPr>
          <a:lstStyle/>
          <a:p>
            <a:pPr algn="just"/>
            <a:r>
              <a:rPr lang="vi-VN" sz="2400" dirty="0">
                <a:solidFill>
                  <a:schemeClr val="bg1"/>
                </a:solidFill>
                <a:latin typeface="Times New Roman" panose="02020603050405020304" pitchFamily="18" charset="0"/>
                <a:cs typeface="Times New Roman" panose="02020603050405020304" pitchFamily="18" charset="0"/>
              </a:rPr>
              <a:t>Ngôi nhà thông minh, với sự tích hợp của các thiết bị và hệ thống điều khiển tự động, mang lại sự tiện nghi, an toàn và tiết kiệm năng lượng cho cuộc sống hàng ngày</a:t>
            </a:r>
          </a:p>
          <a:p>
            <a:pPr algn="just"/>
            <a:endParaRPr lang="en-PH" sz="2400" dirty="0">
              <a:solidFill>
                <a:schemeClr val="bg1"/>
              </a:solidFill>
              <a:latin typeface="Times New Roman" panose="02020603050405020304" pitchFamily="18" charset="0"/>
              <a:cs typeface="Times New Roman" panose="02020603050405020304" pitchFamily="18" charset="0"/>
            </a:endParaRPr>
          </a:p>
        </p:txBody>
      </p:sp>
      <p:sp>
        <p:nvSpPr>
          <p:cNvPr id="14" name="!!T1">
            <a:extLst>
              <a:ext uri="{FF2B5EF4-FFF2-40B4-BE49-F238E27FC236}">
                <a16:creationId xmlns:a16="http://schemas.microsoft.com/office/drawing/2014/main" id="{6BE24C4D-CD2D-45E6-BD99-3B4DECB640A0}"/>
              </a:ext>
            </a:extLst>
          </p:cNvPr>
          <p:cNvSpPr/>
          <p:nvPr/>
        </p:nvSpPr>
        <p:spPr>
          <a:xfrm>
            <a:off x="2699926" y="559147"/>
            <a:ext cx="6965750" cy="1084882"/>
          </a:xfrm>
          <a:prstGeom prst="roundRect">
            <a:avLst>
              <a:gd name="adj" fmla="val 50000"/>
            </a:avLst>
          </a:prstGeom>
          <a:solidFill>
            <a:schemeClr val="bg1">
              <a:lumMod val="95000"/>
            </a:schemeClr>
          </a:solidFill>
          <a:ln>
            <a:noFill/>
          </a:ln>
          <a:effectLst>
            <a:outerShdw blurRad="50800" dist="38100" dir="5400000" algn="t" rotWithShape="0">
              <a:prstClr val="black">
                <a:alpha val="40000"/>
              </a:prstClr>
            </a:outerShdw>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PH" sz="3200" dirty="0">
                <a:solidFill>
                  <a:schemeClr val="bg1">
                    <a:lumMod val="50000"/>
                  </a:schemeClr>
                </a:solidFill>
                <a:latin typeface="Biotif Black" panose="00000500000000000000" pitchFamily="2" charset="0"/>
              </a:rPr>
              <a:t>Lí do chọn đề tài </a:t>
            </a:r>
          </a:p>
        </p:txBody>
      </p:sp>
      <p:sp>
        <p:nvSpPr>
          <p:cNvPr id="15" name="!!T2">
            <a:extLst>
              <a:ext uri="{FF2B5EF4-FFF2-40B4-BE49-F238E27FC236}">
                <a16:creationId xmlns:a16="http://schemas.microsoft.com/office/drawing/2014/main" id="{8C8F0E86-C254-467A-A14A-A3F1EFA6ACF2}"/>
              </a:ext>
            </a:extLst>
          </p:cNvPr>
          <p:cNvSpPr/>
          <p:nvPr/>
        </p:nvSpPr>
        <p:spPr>
          <a:xfrm>
            <a:off x="10070577" y="513469"/>
            <a:ext cx="6965750" cy="1084882"/>
          </a:xfrm>
          <a:prstGeom prst="roundRect">
            <a:avLst>
              <a:gd name="adj" fmla="val 50000"/>
            </a:avLst>
          </a:prstGeom>
          <a:solidFill>
            <a:schemeClr val="bg1">
              <a:lumMod val="95000"/>
            </a:schemeClr>
          </a:solidFill>
          <a:ln>
            <a:noFill/>
          </a:ln>
          <a:effectLst>
            <a:outerShdw blurRad="50800" dist="38100" dir="5400000" algn="t" rotWithShape="0">
              <a:prstClr val="black">
                <a:alpha val="40000"/>
              </a:prstClr>
            </a:outerShdw>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PH" sz="3200" dirty="0">
                <a:solidFill>
                  <a:schemeClr val="bg1">
                    <a:lumMod val="50000"/>
                  </a:schemeClr>
                </a:solidFill>
                <a:latin typeface="Biotif Black" panose="00000500000000000000" pitchFamily="2" charset="0"/>
              </a:rPr>
              <a:t>Thiết bị</a:t>
            </a:r>
          </a:p>
        </p:txBody>
      </p:sp>
      <p:sp>
        <p:nvSpPr>
          <p:cNvPr id="16" name="!T3">
            <a:extLst>
              <a:ext uri="{FF2B5EF4-FFF2-40B4-BE49-F238E27FC236}">
                <a16:creationId xmlns:a16="http://schemas.microsoft.com/office/drawing/2014/main" id="{04E39C81-B115-4379-9BC4-00AB6B1D0770}"/>
              </a:ext>
            </a:extLst>
          </p:cNvPr>
          <p:cNvSpPr/>
          <p:nvPr/>
        </p:nvSpPr>
        <p:spPr>
          <a:xfrm>
            <a:off x="17461907" y="548034"/>
            <a:ext cx="6965750" cy="1084882"/>
          </a:xfrm>
          <a:prstGeom prst="roundRect">
            <a:avLst>
              <a:gd name="adj" fmla="val 50000"/>
            </a:avLst>
          </a:prstGeom>
          <a:solidFill>
            <a:schemeClr val="bg1">
              <a:lumMod val="95000"/>
            </a:schemeClr>
          </a:solidFill>
          <a:ln>
            <a:noFill/>
          </a:ln>
          <a:effectLst>
            <a:outerShdw blurRad="50800" dist="38100" dir="5400000" algn="t" rotWithShape="0">
              <a:prstClr val="black">
                <a:alpha val="40000"/>
              </a:prstClr>
            </a:outerShdw>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sz="3200" dirty="0">
              <a:solidFill>
                <a:schemeClr val="bg1">
                  <a:lumMod val="50000"/>
                </a:schemeClr>
              </a:solidFill>
              <a:latin typeface="Biotif Black" panose="00000500000000000000" pitchFamily="2" charset="0"/>
            </a:endParaRPr>
          </a:p>
        </p:txBody>
      </p:sp>
      <p:sp>
        <p:nvSpPr>
          <p:cNvPr id="17" name="!!T4">
            <a:extLst>
              <a:ext uri="{FF2B5EF4-FFF2-40B4-BE49-F238E27FC236}">
                <a16:creationId xmlns:a16="http://schemas.microsoft.com/office/drawing/2014/main" id="{5336CAEC-0BF7-48D1-93C9-9041E799EBC7}"/>
              </a:ext>
            </a:extLst>
          </p:cNvPr>
          <p:cNvSpPr/>
          <p:nvPr/>
        </p:nvSpPr>
        <p:spPr>
          <a:xfrm>
            <a:off x="24853237" y="513469"/>
            <a:ext cx="6965750" cy="1084882"/>
          </a:xfrm>
          <a:prstGeom prst="roundRect">
            <a:avLst>
              <a:gd name="adj" fmla="val 50000"/>
            </a:avLst>
          </a:prstGeom>
          <a:solidFill>
            <a:schemeClr val="bg1">
              <a:lumMod val="95000"/>
            </a:schemeClr>
          </a:solidFill>
          <a:ln>
            <a:noFill/>
          </a:ln>
          <a:effectLst>
            <a:outerShdw blurRad="50800" dist="38100" dir="5400000" algn="t" rotWithShape="0">
              <a:prstClr val="black">
                <a:alpha val="40000"/>
              </a:prstClr>
            </a:outerShdw>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sz="3200" dirty="0">
              <a:solidFill>
                <a:schemeClr val="bg1">
                  <a:lumMod val="50000"/>
                </a:schemeClr>
              </a:solidFill>
              <a:latin typeface="Biotif Black" panose="00000500000000000000" pitchFamily="2" charset="0"/>
            </a:endParaRPr>
          </a:p>
        </p:txBody>
      </p:sp>
      <p:sp>
        <p:nvSpPr>
          <p:cNvPr id="22" name="Oval 21">
            <a:extLst>
              <a:ext uri="{FF2B5EF4-FFF2-40B4-BE49-F238E27FC236}">
                <a16:creationId xmlns:a16="http://schemas.microsoft.com/office/drawing/2014/main" id="{40505D5D-3E7B-4B44-B335-0C30A3BF8DCF}"/>
              </a:ext>
            </a:extLst>
          </p:cNvPr>
          <p:cNvSpPr/>
          <p:nvPr/>
        </p:nvSpPr>
        <p:spPr>
          <a:xfrm>
            <a:off x="2027263" y="7335983"/>
            <a:ext cx="7844567" cy="306027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pic>
        <p:nvPicPr>
          <p:cNvPr id="2" name="image9.png">
            <a:extLst>
              <a:ext uri="{FF2B5EF4-FFF2-40B4-BE49-F238E27FC236}">
                <a16:creationId xmlns:a16="http://schemas.microsoft.com/office/drawing/2014/main" id="{DCD40534-37A0-5FE7-B9DD-977D15100316}"/>
              </a:ext>
            </a:extLst>
          </p:cNvPr>
          <p:cNvPicPr/>
          <p:nvPr/>
        </p:nvPicPr>
        <p:blipFill>
          <a:blip r:embed="rId2"/>
          <a:srcRect/>
          <a:stretch>
            <a:fillRect/>
          </a:stretch>
        </p:blipFill>
        <p:spPr>
          <a:xfrm>
            <a:off x="3957714" y="3828669"/>
            <a:ext cx="4330065" cy="2476500"/>
          </a:xfrm>
          <a:prstGeom prst="roundRect">
            <a:avLst>
              <a:gd name="adj" fmla="val 310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0090854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MC">
            <a:extLst>
              <a:ext uri="{FF2B5EF4-FFF2-40B4-BE49-F238E27FC236}">
                <a16:creationId xmlns:a16="http://schemas.microsoft.com/office/drawing/2014/main" id="{F2949FD5-DC8B-4F61-8E3A-3083C55BEB95}"/>
              </a:ext>
            </a:extLst>
          </p:cNvPr>
          <p:cNvSpPr/>
          <p:nvPr/>
        </p:nvSpPr>
        <p:spPr>
          <a:xfrm>
            <a:off x="-3509571" y="-6680907"/>
            <a:ext cx="19633172" cy="19633172"/>
          </a:xfrm>
          <a:prstGeom prst="ellipse">
            <a:avLst/>
          </a:prstGeom>
          <a:solidFill>
            <a:srgbClr val="0230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10" name="!!3">
            <a:extLst>
              <a:ext uri="{FF2B5EF4-FFF2-40B4-BE49-F238E27FC236}">
                <a16:creationId xmlns:a16="http://schemas.microsoft.com/office/drawing/2014/main" id="{EECCB5F6-2AE7-4C3C-9F63-C281A770533F}"/>
              </a:ext>
            </a:extLst>
          </p:cNvPr>
          <p:cNvSpPr/>
          <p:nvPr/>
        </p:nvSpPr>
        <p:spPr>
          <a:xfrm>
            <a:off x="9854238" y="3520757"/>
            <a:ext cx="4088315" cy="4088315"/>
          </a:xfrm>
          <a:prstGeom prst="ellipse">
            <a:avLst/>
          </a:prstGeom>
          <a:solidFill>
            <a:srgbClr val="219E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11" name="!!6">
            <a:extLst>
              <a:ext uri="{FF2B5EF4-FFF2-40B4-BE49-F238E27FC236}">
                <a16:creationId xmlns:a16="http://schemas.microsoft.com/office/drawing/2014/main" id="{5D7E655F-F7E0-4155-A712-1C03BCD7CCD0}"/>
              </a:ext>
            </a:extLst>
          </p:cNvPr>
          <p:cNvSpPr/>
          <p:nvPr/>
        </p:nvSpPr>
        <p:spPr>
          <a:xfrm>
            <a:off x="-1968932" y="3520756"/>
            <a:ext cx="4088316" cy="4088316"/>
          </a:xfrm>
          <a:prstGeom prst="ellipse">
            <a:avLst/>
          </a:prstGeom>
          <a:solidFill>
            <a:srgbClr val="219E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14" name="!!T1">
            <a:extLst>
              <a:ext uri="{FF2B5EF4-FFF2-40B4-BE49-F238E27FC236}">
                <a16:creationId xmlns:a16="http://schemas.microsoft.com/office/drawing/2014/main" id="{FC7BD782-CA22-413A-A76B-BBF38C7A51D4}"/>
              </a:ext>
            </a:extLst>
          </p:cNvPr>
          <p:cNvSpPr/>
          <p:nvPr/>
        </p:nvSpPr>
        <p:spPr>
          <a:xfrm>
            <a:off x="-4757526" y="559147"/>
            <a:ext cx="6965750" cy="1084882"/>
          </a:xfrm>
          <a:prstGeom prst="roundRect">
            <a:avLst>
              <a:gd name="adj" fmla="val 50000"/>
            </a:avLst>
          </a:prstGeom>
          <a:solidFill>
            <a:schemeClr val="bg1">
              <a:lumMod val="95000"/>
            </a:schemeClr>
          </a:solidFill>
          <a:ln>
            <a:noFill/>
          </a:ln>
          <a:effectLst>
            <a:outerShdw blurRad="50800" dist="38100" dir="5400000" algn="t" rotWithShape="0">
              <a:prstClr val="black">
                <a:alpha val="40000"/>
              </a:prstClr>
            </a:outerShdw>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PH" sz="3200" dirty="0">
                <a:solidFill>
                  <a:schemeClr val="bg1">
                    <a:lumMod val="50000"/>
                  </a:schemeClr>
                </a:solidFill>
                <a:latin typeface="Biotif Black" panose="00000500000000000000" pitchFamily="2" charset="0"/>
              </a:rPr>
              <a:t>Lí do chọn đề tài</a:t>
            </a:r>
          </a:p>
        </p:txBody>
      </p:sp>
      <p:sp>
        <p:nvSpPr>
          <p:cNvPr id="15" name="!!T2">
            <a:extLst>
              <a:ext uri="{FF2B5EF4-FFF2-40B4-BE49-F238E27FC236}">
                <a16:creationId xmlns:a16="http://schemas.microsoft.com/office/drawing/2014/main" id="{C1354052-BBE2-4D59-8A7E-9538BF193306}"/>
              </a:ext>
            </a:extLst>
          </p:cNvPr>
          <p:cNvSpPr/>
          <p:nvPr/>
        </p:nvSpPr>
        <p:spPr>
          <a:xfrm>
            <a:off x="2613125" y="513469"/>
            <a:ext cx="6965750" cy="1084882"/>
          </a:xfrm>
          <a:prstGeom prst="roundRect">
            <a:avLst>
              <a:gd name="adj" fmla="val 50000"/>
            </a:avLst>
          </a:prstGeom>
          <a:solidFill>
            <a:schemeClr val="bg1">
              <a:lumMod val="95000"/>
            </a:schemeClr>
          </a:solidFill>
          <a:ln>
            <a:noFill/>
          </a:ln>
          <a:effectLst>
            <a:outerShdw blurRad="50800" dist="38100" dir="5400000" algn="t" rotWithShape="0">
              <a:prstClr val="black">
                <a:alpha val="40000"/>
              </a:prstClr>
            </a:outerShdw>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3200" dirty="0">
              <a:solidFill>
                <a:schemeClr val="bg1">
                  <a:lumMod val="50000"/>
                </a:schemeClr>
              </a:solidFill>
              <a:latin typeface="Biotif Black" panose="00000500000000000000" pitchFamily="2" charset="0"/>
            </a:endParaRPr>
          </a:p>
          <a:p>
            <a:pPr algn="ctr"/>
            <a:r>
              <a:rPr lang="en-PH" sz="3200" dirty="0" err="1">
                <a:solidFill>
                  <a:schemeClr val="bg1">
                    <a:lumMod val="50000"/>
                  </a:schemeClr>
                </a:solidFill>
                <a:latin typeface="Biotif Black" panose="00000500000000000000" pitchFamily="2" charset="0"/>
              </a:rPr>
              <a:t>Thiết</a:t>
            </a:r>
            <a:r>
              <a:rPr lang="en-PH" sz="3200" dirty="0">
                <a:solidFill>
                  <a:schemeClr val="bg1">
                    <a:lumMod val="50000"/>
                  </a:schemeClr>
                </a:solidFill>
                <a:latin typeface="Biotif Black" panose="00000500000000000000" pitchFamily="2" charset="0"/>
              </a:rPr>
              <a:t> bị </a:t>
            </a:r>
          </a:p>
          <a:p>
            <a:pPr algn="ctr"/>
            <a:endParaRPr lang="en-PH" sz="3200" dirty="0">
              <a:solidFill>
                <a:schemeClr val="bg1">
                  <a:lumMod val="50000"/>
                </a:schemeClr>
              </a:solidFill>
              <a:latin typeface="Biotif Black" panose="00000500000000000000" pitchFamily="2" charset="0"/>
            </a:endParaRPr>
          </a:p>
        </p:txBody>
      </p:sp>
      <p:sp>
        <p:nvSpPr>
          <p:cNvPr id="16" name="!T3">
            <a:extLst>
              <a:ext uri="{FF2B5EF4-FFF2-40B4-BE49-F238E27FC236}">
                <a16:creationId xmlns:a16="http://schemas.microsoft.com/office/drawing/2014/main" id="{C69CD9A4-45D4-43CD-A11B-B09AF924E960}"/>
              </a:ext>
            </a:extLst>
          </p:cNvPr>
          <p:cNvSpPr/>
          <p:nvPr/>
        </p:nvSpPr>
        <p:spPr>
          <a:xfrm>
            <a:off x="10004455" y="548034"/>
            <a:ext cx="6965750" cy="1084882"/>
          </a:xfrm>
          <a:prstGeom prst="roundRect">
            <a:avLst>
              <a:gd name="adj" fmla="val 50000"/>
            </a:avLst>
          </a:prstGeom>
          <a:solidFill>
            <a:schemeClr val="bg1">
              <a:lumMod val="95000"/>
            </a:schemeClr>
          </a:solidFill>
          <a:ln>
            <a:noFill/>
          </a:ln>
          <a:effectLst>
            <a:outerShdw blurRad="50800" dist="38100" dir="5400000" algn="t" rotWithShape="0">
              <a:prstClr val="black">
                <a:alpha val="40000"/>
              </a:prstClr>
            </a:outerShdw>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sz="3200" dirty="0">
              <a:solidFill>
                <a:schemeClr val="bg1">
                  <a:lumMod val="50000"/>
                </a:schemeClr>
              </a:solidFill>
              <a:latin typeface="Biotif Black" panose="00000500000000000000" pitchFamily="2" charset="0"/>
            </a:endParaRPr>
          </a:p>
        </p:txBody>
      </p:sp>
      <p:sp>
        <p:nvSpPr>
          <p:cNvPr id="17" name="!!T4">
            <a:extLst>
              <a:ext uri="{FF2B5EF4-FFF2-40B4-BE49-F238E27FC236}">
                <a16:creationId xmlns:a16="http://schemas.microsoft.com/office/drawing/2014/main" id="{39BB1B13-4CA0-4965-A136-912B71FDECAA}"/>
              </a:ext>
            </a:extLst>
          </p:cNvPr>
          <p:cNvSpPr/>
          <p:nvPr/>
        </p:nvSpPr>
        <p:spPr>
          <a:xfrm>
            <a:off x="17395785" y="513469"/>
            <a:ext cx="6965750" cy="1084882"/>
          </a:xfrm>
          <a:prstGeom prst="roundRect">
            <a:avLst>
              <a:gd name="adj" fmla="val 50000"/>
            </a:avLst>
          </a:prstGeom>
          <a:solidFill>
            <a:schemeClr val="bg1">
              <a:lumMod val="95000"/>
            </a:schemeClr>
          </a:solidFill>
          <a:ln>
            <a:noFill/>
          </a:ln>
          <a:effectLst>
            <a:outerShdw blurRad="50800" dist="38100" dir="5400000" algn="t" rotWithShape="0">
              <a:prstClr val="black">
                <a:alpha val="40000"/>
              </a:prstClr>
            </a:outerShdw>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sz="3200" dirty="0">
              <a:solidFill>
                <a:schemeClr val="bg1">
                  <a:lumMod val="50000"/>
                </a:schemeClr>
              </a:solidFill>
              <a:latin typeface="Biotif Black" panose="00000500000000000000" pitchFamily="2" charset="0"/>
            </a:endParaRPr>
          </a:p>
        </p:txBody>
      </p:sp>
      <p:sp>
        <p:nvSpPr>
          <p:cNvPr id="2" name="Oval 1">
            <a:extLst>
              <a:ext uri="{FF2B5EF4-FFF2-40B4-BE49-F238E27FC236}">
                <a16:creationId xmlns:a16="http://schemas.microsoft.com/office/drawing/2014/main" id="{F58EDA64-3676-42E2-AC74-5BAC5D47B5A4}"/>
              </a:ext>
            </a:extLst>
          </p:cNvPr>
          <p:cNvSpPr/>
          <p:nvPr/>
        </p:nvSpPr>
        <p:spPr>
          <a:xfrm>
            <a:off x="1366982" y="2320071"/>
            <a:ext cx="8685809" cy="5376882"/>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DE080E34-DB5C-4DC5-98AD-51EC9D9E7183}"/>
              </a:ext>
            </a:extLst>
          </p:cNvPr>
          <p:cNvSpPr txBox="1"/>
          <p:nvPr/>
        </p:nvSpPr>
        <p:spPr>
          <a:xfrm>
            <a:off x="3367339" y="3337243"/>
            <a:ext cx="6792355" cy="2677656"/>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 ESP32</a:t>
            </a:r>
          </a:p>
          <a:p>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Cảm</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biến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khí</a:t>
            </a:r>
            <a:r>
              <a:rPr lang="en-US" sz="2400" dirty="0">
                <a:latin typeface="Times New Roman" panose="02020603050405020304" pitchFamily="18" charset="0"/>
                <a:cs typeface="Times New Roman" panose="02020603050405020304" pitchFamily="18" charset="0"/>
              </a:rPr>
              <a:t> Gas,CO2,... (MQ135)</a:t>
            </a:r>
          </a:p>
          <a:p>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Cảm</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biến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vật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cản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hồng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ngoại</a:t>
            </a:r>
            <a:r>
              <a:rPr lang="en-US" sz="2400" dirty="0">
                <a:latin typeface="Times New Roman" panose="02020603050405020304" pitchFamily="18" charset="0"/>
                <a:cs typeface="Times New Roman" panose="02020603050405020304" pitchFamily="18" charset="0"/>
              </a:rPr>
              <a:t> (E18D50NK).</a:t>
            </a:r>
          </a:p>
          <a:p>
            <a:r>
              <a:rPr lang="en-US" sz="2400" dirty="0">
                <a:latin typeface="Times New Roman" panose="02020603050405020304" pitchFamily="18" charset="0"/>
                <a:cs typeface="Times New Roman" panose="02020603050405020304" pitchFamily="18" charset="0"/>
              </a:rPr>
              <a:t>- </a:t>
            </a:r>
            <a:r>
              <a:rPr lang="vi-VN" sz="2400" dirty="0">
                <a:latin typeface="Times New Roman" panose="02020603050405020304" pitchFamily="18" charset="0"/>
                <a:cs typeface="Times New Roman" panose="02020603050405020304" pitchFamily="18" charset="0"/>
              </a:rPr>
              <a:t>Cảm biến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nhiệt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độ</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độ</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ẩm</a:t>
            </a:r>
            <a:r>
              <a:rPr lang="en-US" sz="2400" dirty="0">
                <a:latin typeface="Times New Roman" panose="02020603050405020304" pitchFamily="18" charset="0"/>
                <a:cs typeface="Times New Roman" panose="02020603050405020304" pitchFamily="18" charset="0"/>
              </a:rPr>
              <a:t> (DHT11).</a:t>
            </a:r>
          </a:p>
          <a:p>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Động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cơ</a:t>
            </a:r>
            <a:r>
              <a:rPr lang="en-US" sz="2400" dirty="0">
                <a:latin typeface="Times New Roman" panose="02020603050405020304" pitchFamily="18" charset="0"/>
                <a:cs typeface="Times New Roman" panose="02020603050405020304" pitchFamily="18" charset="0"/>
              </a:rPr>
              <a:t> Servo SG90</a:t>
            </a:r>
          </a:p>
          <a:p>
            <a:r>
              <a:rPr lang="vi-VN" sz="2400" dirty="0">
                <a:latin typeface="Times New Roman" panose="02020603050405020304" pitchFamily="18" charset="0"/>
                <a:cs typeface="Times New Roman" panose="02020603050405020304" pitchFamily="18" charset="0"/>
              </a:rPr>
              <a:t>- Module Relay 1 kênh 5V-220VAC10AV1.</a:t>
            </a:r>
          </a:p>
          <a:p>
            <a:r>
              <a:rPr lang="en-US" sz="2400" dirty="0">
                <a:latin typeface="Times New Roman" panose="02020603050405020304" pitchFamily="18" charset="0"/>
                <a:cs typeface="Times New Roman" panose="02020603050405020304" pitchFamily="18" charset="0"/>
              </a:rPr>
              <a:t>- Module </a:t>
            </a:r>
            <a:r>
              <a:rPr lang="en-US" sz="2400" dirty="0" err="1">
                <a:latin typeface="Times New Roman" panose="02020603050405020304" pitchFamily="18" charset="0"/>
                <a:cs typeface="Times New Roman" panose="02020603050405020304" pitchFamily="18" charset="0"/>
              </a:rPr>
              <a:t>còi</a:t>
            </a:r>
            <a:r>
              <a:rPr lang="en-US" sz="2400" dirty="0">
                <a:latin typeface="Times New Roman" panose="02020603050405020304" pitchFamily="18" charset="0"/>
                <a:cs typeface="Times New Roman" panose="02020603050405020304" pitchFamily="18" charset="0"/>
              </a:rPr>
              <a:t> chip.</a:t>
            </a:r>
          </a:p>
        </p:txBody>
      </p:sp>
      <p:pic>
        <p:nvPicPr>
          <p:cNvPr id="4" name="image9.png">
            <a:extLst>
              <a:ext uri="{FF2B5EF4-FFF2-40B4-BE49-F238E27FC236}">
                <a16:creationId xmlns:a16="http://schemas.microsoft.com/office/drawing/2014/main" id="{4DC0F4CE-FDB0-572A-ED8E-4B375962B039}"/>
              </a:ext>
            </a:extLst>
          </p:cNvPr>
          <p:cNvPicPr/>
          <p:nvPr/>
        </p:nvPicPr>
        <p:blipFill>
          <a:blip r:embed="rId2"/>
          <a:srcRect/>
          <a:stretch>
            <a:fillRect/>
          </a:stretch>
        </p:blipFill>
        <p:spPr>
          <a:xfrm>
            <a:off x="3416500" y="9086359"/>
            <a:ext cx="4330065" cy="2476500"/>
          </a:xfrm>
          <a:prstGeom prst="roundRect">
            <a:avLst>
              <a:gd name="adj" fmla="val 310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7289725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MC">
            <a:extLst>
              <a:ext uri="{FF2B5EF4-FFF2-40B4-BE49-F238E27FC236}">
                <a16:creationId xmlns:a16="http://schemas.microsoft.com/office/drawing/2014/main" id="{F2949FD5-DC8B-4F61-8E3A-3083C55BEB95}"/>
              </a:ext>
            </a:extLst>
          </p:cNvPr>
          <p:cNvSpPr/>
          <p:nvPr/>
        </p:nvSpPr>
        <p:spPr>
          <a:xfrm>
            <a:off x="-3720586" y="-5710346"/>
            <a:ext cx="19633172" cy="19633172"/>
          </a:xfrm>
          <a:prstGeom prst="ellipse">
            <a:avLst/>
          </a:prstGeom>
          <a:solidFill>
            <a:srgbClr val="0230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13" name="!!5">
            <a:extLst>
              <a:ext uri="{FF2B5EF4-FFF2-40B4-BE49-F238E27FC236}">
                <a16:creationId xmlns:a16="http://schemas.microsoft.com/office/drawing/2014/main" id="{6DC39554-2795-48AD-B60C-112F26DBB6F4}"/>
              </a:ext>
            </a:extLst>
          </p:cNvPr>
          <p:cNvSpPr/>
          <p:nvPr/>
        </p:nvSpPr>
        <p:spPr>
          <a:xfrm>
            <a:off x="946139" y="4421085"/>
            <a:ext cx="10081344" cy="10081344"/>
          </a:xfrm>
          <a:prstGeom prst="ellipse">
            <a:avLst/>
          </a:prstGeom>
          <a:solidFill>
            <a:srgbClr val="FB85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9" name="!!5">
            <a:extLst>
              <a:ext uri="{FF2B5EF4-FFF2-40B4-BE49-F238E27FC236}">
                <a16:creationId xmlns:a16="http://schemas.microsoft.com/office/drawing/2014/main" id="{3F64D4C8-0BC0-475E-865E-54EE6425A94A}"/>
              </a:ext>
            </a:extLst>
          </p:cNvPr>
          <p:cNvSpPr/>
          <p:nvPr/>
        </p:nvSpPr>
        <p:spPr>
          <a:xfrm>
            <a:off x="2365457" y="8357677"/>
            <a:ext cx="7461086" cy="7461086"/>
          </a:xfrm>
          <a:prstGeom prst="ellipse">
            <a:avLst/>
          </a:prstGeom>
          <a:solidFill>
            <a:srgbClr val="FFB7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4" name="!!T1">
            <a:extLst>
              <a:ext uri="{FF2B5EF4-FFF2-40B4-BE49-F238E27FC236}">
                <a16:creationId xmlns:a16="http://schemas.microsoft.com/office/drawing/2014/main" id="{6B24A1EB-0EBE-4D8D-9EDA-EEC21D8CB83C}"/>
              </a:ext>
            </a:extLst>
          </p:cNvPr>
          <p:cNvSpPr/>
          <p:nvPr/>
        </p:nvSpPr>
        <p:spPr>
          <a:xfrm>
            <a:off x="-12148856" y="559147"/>
            <a:ext cx="6965750" cy="1084882"/>
          </a:xfrm>
          <a:prstGeom prst="roundRect">
            <a:avLst>
              <a:gd name="adj" fmla="val 50000"/>
            </a:avLst>
          </a:prstGeom>
          <a:solidFill>
            <a:schemeClr val="bg1">
              <a:lumMod val="95000"/>
            </a:schemeClr>
          </a:solidFill>
          <a:ln>
            <a:noFill/>
          </a:ln>
          <a:effectLst>
            <a:outerShdw blurRad="50800" dist="38100" dir="5400000" algn="t" rotWithShape="0">
              <a:prstClr val="black">
                <a:alpha val="40000"/>
              </a:prstClr>
            </a:outerShdw>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PH" sz="3200">
                <a:solidFill>
                  <a:schemeClr val="bg1">
                    <a:lumMod val="50000"/>
                  </a:schemeClr>
                </a:solidFill>
                <a:latin typeface="Biotif Black" panose="00000500000000000000" pitchFamily="2" charset="0"/>
              </a:rPr>
              <a:t>Nội dung 1</a:t>
            </a:r>
            <a:endParaRPr lang="en-PH" sz="3200" dirty="0">
              <a:solidFill>
                <a:schemeClr val="bg1">
                  <a:lumMod val="50000"/>
                </a:schemeClr>
              </a:solidFill>
              <a:latin typeface="Biotif Black" panose="00000500000000000000" pitchFamily="2" charset="0"/>
            </a:endParaRPr>
          </a:p>
        </p:txBody>
      </p:sp>
      <p:sp>
        <p:nvSpPr>
          <p:cNvPr id="15" name="!!T2">
            <a:extLst>
              <a:ext uri="{FF2B5EF4-FFF2-40B4-BE49-F238E27FC236}">
                <a16:creationId xmlns:a16="http://schemas.microsoft.com/office/drawing/2014/main" id="{F817EE65-379B-4468-BE52-425E52FF0262}"/>
              </a:ext>
            </a:extLst>
          </p:cNvPr>
          <p:cNvSpPr/>
          <p:nvPr/>
        </p:nvSpPr>
        <p:spPr>
          <a:xfrm>
            <a:off x="-4778205" y="513469"/>
            <a:ext cx="6965750" cy="1084882"/>
          </a:xfrm>
          <a:prstGeom prst="roundRect">
            <a:avLst>
              <a:gd name="adj" fmla="val 50000"/>
            </a:avLst>
          </a:prstGeom>
          <a:solidFill>
            <a:schemeClr val="bg1">
              <a:lumMod val="95000"/>
            </a:schemeClr>
          </a:solidFill>
          <a:ln>
            <a:noFill/>
          </a:ln>
          <a:effectLst>
            <a:outerShdw blurRad="50800" dist="38100" dir="5400000" algn="t" rotWithShape="0">
              <a:prstClr val="black">
                <a:alpha val="40000"/>
              </a:prstClr>
            </a:outerShdw>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PH" sz="3200">
                <a:solidFill>
                  <a:schemeClr val="bg1">
                    <a:lumMod val="50000"/>
                  </a:schemeClr>
                </a:solidFill>
                <a:latin typeface="Biotif Black" panose="00000500000000000000" pitchFamily="2" charset="0"/>
              </a:rPr>
              <a:t>Nội dung 2</a:t>
            </a:r>
            <a:endParaRPr lang="en-PH" sz="3200" dirty="0">
              <a:solidFill>
                <a:schemeClr val="bg1">
                  <a:lumMod val="50000"/>
                </a:schemeClr>
              </a:solidFill>
              <a:latin typeface="Biotif Black" panose="00000500000000000000" pitchFamily="2" charset="0"/>
            </a:endParaRPr>
          </a:p>
        </p:txBody>
      </p:sp>
      <p:sp>
        <p:nvSpPr>
          <p:cNvPr id="16" name="!T3">
            <a:extLst>
              <a:ext uri="{FF2B5EF4-FFF2-40B4-BE49-F238E27FC236}">
                <a16:creationId xmlns:a16="http://schemas.microsoft.com/office/drawing/2014/main" id="{71E92188-E624-4533-85F5-53F9515A8B0A}"/>
              </a:ext>
            </a:extLst>
          </p:cNvPr>
          <p:cNvSpPr/>
          <p:nvPr/>
        </p:nvSpPr>
        <p:spPr>
          <a:xfrm>
            <a:off x="2613125" y="548034"/>
            <a:ext cx="6965750" cy="1084882"/>
          </a:xfrm>
          <a:prstGeom prst="roundRect">
            <a:avLst>
              <a:gd name="adj" fmla="val 50000"/>
            </a:avLst>
          </a:prstGeom>
          <a:solidFill>
            <a:schemeClr val="bg1">
              <a:lumMod val="95000"/>
            </a:schemeClr>
          </a:solidFill>
          <a:ln>
            <a:noFill/>
          </a:ln>
          <a:effectLst>
            <a:outerShdw blurRad="50800" dist="38100" dir="5400000" algn="t" rotWithShape="0">
              <a:prstClr val="black">
                <a:alpha val="40000"/>
              </a:prstClr>
            </a:outerShdw>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PH" sz="3200" dirty="0">
                <a:solidFill>
                  <a:schemeClr val="bg1">
                    <a:lumMod val="50000"/>
                  </a:schemeClr>
                </a:solidFill>
                <a:latin typeface="Biotif Black" panose="00000500000000000000" pitchFamily="2" charset="0"/>
              </a:rPr>
              <a:t>ESP32</a:t>
            </a:r>
          </a:p>
        </p:txBody>
      </p:sp>
      <p:sp>
        <p:nvSpPr>
          <p:cNvPr id="17" name="!!T4">
            <a:extLst>
              <a:ext uri="{FF2B5EF4-FFF2-40B4-BE49-F238E27FC236}">
                <a16:creationId xmlns:a16="http://schemas.microsoft.com/office/drawing/2014/main" id="{5747EAAB-1C9F-4AB3-9C27-371B5111CCC5}"/>
              </a:ext>
            </a:extLst>
          </p:cNvPr>
          <p:cNvSpPr/>
          <p:nvPr/>
        </p:nvSpPr>
        <p:spPr>
          <a:xfrm>
            <a:off x="10004455" y="513469"/>
            <a:ext cx="6965750" cy="1084882"/>
          </a:xfrm>
          <a:prstGeom prst="roundRect">
            <a:avLst>
              <a:gd name="adj" fmla="val 50000"/>
            </a:avLst>
          </a:prstGeom>
          <a:solidFill>
            <a:schemeClr val="bg1">
              <a:lumMod val="95000"/>
            </a:schemeClr>
          </a:solidFill>
          <a:ln>
            <a:noFill/>
          </a:ln>
          <a:effectLst>
            <a:outerShdw blurRad="50800" dist="38100" dir="5400000" algn="t" rotWithShape="0">
              <a:prstClr val="black">
                <a:alpha val="40000"/>
              </a:prstClr>
            </a:outerShdw>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PH" sz="3200">
                <a:solidFill>
                  <a:schemeClr val="bg1">
                    <a:lumMod val="50000"/>
                  </a:schemeClr>
                </a:solidFill>
                <a:latin typeface="Biotif Black" panose="00000500000000000000" pitchFamily="2" charset="0"/>
              </a:rPr>
              <a:t>Nội dung 4</a:t>
            </a:r>
            <a:endParaRPr lang="en-PH" sz="3200" dirty="0">
              <a:solidFill>
                <a:schemeClr val="bg1">
                  <a:lumMod val="50000"/>
                </a:schemeClr>
              </a:solidFill>
              <a:latin typeface="Biotif Black" panose="00000500000000000000" pitchFamily="2" charset="0"/>
            </a:endParaRPr>
          </a:p>
        </p:txBody>
      </p:sp>
      <p:sp>
        <p:nvSpPr>
          <p:cNvPr id="10" name="!!3">
            <a:extLst>
              <a:ext uri="{FF2B5EF4-FFF2-40B4-BE49-F238E27FC236}">
                <a16:creationId xmlns:a16="http://schemas.microsoft.com/office/drawing/2014/main" id="{EECCB5F6-2AE7-4C3C-9F63-C281A770533F}"/>
              </a:ext>
            </a:extLst>
          </p:cNvPr>
          <p:cNvSpPr/>
          <p:nvPr/>
        </p:nvSpPr>
        <p:spPr>
          <a:xfrm>
            <a:off x="9578875" y="3951287"/>
            <a:ext cx="1190148" cy="1190148"/>
          </a:xfrm>
          <a:prstGeom prst="ellipse">
            <a:avLst/>
          </a:prstGeom>
          <a:solidFill>
            <a:srgbClr val="8ECA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1" name="!!6">
            <a:extLst>
              <a:ext uri="{FF2B5EF4-FFF2-40B4-BE49-F238E27FC236}">
                <a16:creationId xmlns:a16="http://schemas.microsoft.com/office/drawing/2014/main" id="{5D7E655F-F7E0-4155-A712-1C03BCD7CCD0}"/>
              </a:ext>
            </a:extLst>
          </p:cNvPr>
          <p:cNvSpPr/>
          <p:nvPr/>
        </p:nvSpPr>
        <p:spPr>
          <a:xfrm>
            <a:off x="1338153" y="4039616"/>
            <a:ext cx="1190147" cy="1190147"/>
          </a:xfrm>
          <a:prstGeom prst="ellipse">
            <a:avLst/>
          </a:prstGeom>
          <a:solidFill>
            <a:srgbClr val="8ECA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18" name="Picture 17" descr="Mạch Mtiny ESP32 WROOM-32E (Arduino Compatible) – Hshop.vn">
            <a:extLst>
              <a:ext uri="{FF2B5EF4-FFF2-40B4-BE49-F238E27FC236}">
                <a16:creationId xmlns:a16="http://schemas.microsoft.com/office/drawing/2014/main" id="{895050E7-FFD0-467E-B134-A5882F5B1D7D}"/>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4808" b="94712" l="3704" r="93004">
                        <a14:foregroundMark x1="29218" y1="40865" x2="29218" y2="40865"/>
                        <a14:foregroundMark x1="23868" y1="13462" x2="23868" y2="13462"/>
                        <a14:foregroundMark x1="46914" y1="27404" x2="46914" y2="27404"/>
                        <a14:foregroundMark x1="43621" y1="28365" x2="43621" y2="28365"/>
                        <a14:foregroundMark x1="41152" y1="33654" x2="39918" y2="35096"/>
                        <a14:foregroundMark x1="37449" y1="34135" x2="37449" y2="34135"/>
                        <a14:foregroundMark x1="25103" y1="35096" x2="25103" y2="35096"/>
                        <a14:foregroundMark x1="35391" y1="63942" x2="35391" y2="63942"/>
                        <a14:foregroundMark x1="21811" y1="62981" x2="21811" y2="62981"/>
                        <a14:foregroundMark x1="21811" y1="62981" x2="21811" y2="62981"/>
                        <a14:foregroundMark x1="16461" y1="53846" x2="16461" y2="53846"/>
                        <a14:foregroundMark x1="27160" y1="4808" x2="27160" y2="4808"/>
                        <a14:foregroundMark x1="38272" y1="26923" x2="38272" y2="26923"/>
                        <a14:foregroundMark x1="40741" y1="58173" x2="40741" y2="58173"/>
                        <a14:foregroundMark x1="6584" y1="27404" x2="6584" y2="27404"/>
                        <a14:foregroundMark x1="20576" y1="30769" x2="20576" y2="30769"/>
                        <a14:foregroundMark x1="8230" y1="83173" x2="8230" y2="83173"/>
                        <a14:foregroundMark x1="17284" y1="87981" x2="17284" y2="87981"/>
                        <a14:foregroundMark x1="30864" y1="86538" x2="30864" y2="86538"/>
                        <a14:foregroundMark x1="44444" y1="87500" x2="44444" y2="87500"/>
                        <a14:foregroundMark x1="44444" y1="72596" x2="44444" y2="72596"/>
                        <a14:foregroundMark x1="44444" y1="62500" x2="44444" y2="62500"/>
                        <a14:foregroundMark x1="44856" y1="59135" x2="44856" y2="59135"/>
                        <a14:foregroundMark x1="34156" y1="37019" x2="34156" y2="37019"/>
                        <a14:foregroundMark x1="3704" y1="50000" x2="3704" y2="50000"/>
                        <a14:foregroundMark x1="5761" y1="46635" x2="5761" y2="46635"/>
                        <a14:foregroundMark x1="5761" y1="41346" x2="5761" y2="41346"/>
                        <a14:foregroundMark x1="5761" y1="35096" x2="5761" y2="35096"/>
                        <a14:foregroundMark x1="44444" y1="81250" x2="44444" y2="81250"/>
                        <a14:foregroundMark x1="44856" y1="68269" x2="44856" y2="68269"/>
                        <a14:foregroundMark x1="45679" y1="53365" x2="45679" y2="53365"/>
                        <a14:foregroundMark x1="26337" y1="12981" x2="26337" y2="12981"/>
                        <a14:foregroundMark x1="6996" y1="68269" x2="6996" y2="68269"/>
                        <a14:foregroundMark x1="4938" y1="70192" x2="4938" y2="70192"/>
                        <a14:foregroundMark x1="4527" y1="67788" x2="4527" y2="67788"/>
                        <a14:foregroundMark x1="5761" y1="62500" x2="5761" y2="62500"/>
                        <a14:foregroundMark x1="25514" y1="95192" x2="25514" y2="95192"/>
                        <a14:foregroundMark x1="76543" y1="56250" x2="76543" y2="56250"/>
                        <a14:foregroundMark x1="65021" y1="32692" x2="65021" y2="32692"/>
                        <a14:foregroundMark x1="56790" y1="25962" x2="56790" y2="25962"/>
                        <a14:foregroundMark x1="54733" y1="29327" x2="54733" y2="29327"/>
                        <a14:foregroundMark x1="52263" y1="40865" x2="52263" y2="40865"/>
                        <a14:foregroundMark x1="56379" y1="47596" x2="56379" y2="47596"/>
                        <a14:foregroundMark x1="55556" y1="39904" x2="55556" y2="39904"/>
                        <a14:foregroundMark x1="55556" y1="38942" x2="55556" y2="38942"/>
                        <a14:foregroundMark x1="55556" y1="32692" x2="55556" y2="32692"/>
                        <a14:foregroundMark x1="56379" y1="43750" x2="56379" y2="43750"/>
                        <a14:foregroundMark x1="56379" y1="55769" x2="56379" y2="55769"/>
                        <a14:foregroundMark x1="65021" y1="54327" x2="65021" y2="54327"/>
                        <a14:foregroundMark x1="55967" y1="53365" x2="55967" y2="53365"/>
                        <a14:foregroundMark x1="53909" y1="67308" x2="53909" y2="67308"/>
                        <a14:foregroundMark x1="54321" y1="63942" x2="54321" y2="63942"/>
                        <a14:foregroundMark x1="54733" y1="61538" x2="54733" y2="61538"/>
                        <a14:foregroundMark x1="55967" y1="70192" x2="55967" y2="70192"/>
                        <a14:foregroundMark x1="55967" y1="76923" x2="55967" y2="76923"/>
                        <a14:foregroundMark x1="55967" y1="82692" x2="55967" y2="82692"/>
                        <a14:foregroundMark x1="55967" y1="85577" x2="55967" y2="85577"/>
                        <a14:foregroundMark x1="55967" y1="88462" x2="55967" y2="88462"/>
                        <a14:foregroundMark x1="67490" y1="89904" x2="67490" y2="89904"/>
                        <a14:foregroundMark x1="65432" y1="84615" x2="65432" y2="84615"/>
                        <a14:foregroundMark x1="57202" y1="80288" x2="57202" y2="80288"/>
                        <a14:foregroundMark x1="66255" y1="76923" x2="66255" y2="76923"/>
                        <a14:foregroundMark x1="65432" y1="62500" x2="65432" y2="62500"/>
                        <a14:foregroundMark x1="67490" y1="74038" x2="67490" y2="74038"/>
                        <a14:foregroundMark x1="81481" y1="76442" x2="81481" y2="76442"/>
                        <a14:foregroundMark x1="85185" y1="87019" x2="85185" y2="87019"/>
                        <a14:foregroundMark x1="88889" y1="87981" x2="88889" y2="87981"/>
                        <a14:foregroundMark x1="92593" y1="81731" x2="92593" y2="81731"/>
                        <a14:foregroundMark x1="81893" y1="31731" x2="81893" y2="31731"/>
                        <a14:foregroundMark x1="74486" y1="18750" x2="74486" y2="18750"/>
                        <a14:foregroundMark x1="67078" y1="11538" x2="67078" y2="11538"/>
                        <a14:foregroundMark x1="67078" y1="11538" x2="67078" y2="11538"/>
                        <a14:foregroundMark x1="67078" y1="23558" x2="67078" y2="23558"/>
                        <a14:foregroundMark x1="67078" y1="23558" x2="67078" y2="23558"/>
                        <a14:foregroundMark x1="67078" y1="23558" x2="67078" y2="23558"/>
                        <a14:foregroundMark x1="93004" y1="24519" x2="93004" y2="24519"/>
                        <a14:foregroundMark x1="93004" y1="27404" x2="93004" y2="27404"/>
                        <a14:foregroundMark x1="79424" y1="13462" x2="79424" y2="13462"/>
                        <a14:foregroundMark x1="83128" y1="9615" x2="83128" y2="9615"/>
                        <a14:foregroundMark x1="64609" y1="8654" x2="64609" y2="8654"/>
                      </a14:backgroundRemoval>
                    </a14:imgEffect>
                  </a14:imgLayer>
                </a14:imgProps>
              </a:ext>
              <a:ext uri="{28A0092B-C50C-407E-A947-70E740481C1C}">
                <a14:useLocalDpi xmlns:a14="http://schemas.microsoft.com/office/drawing/2010/main" val="0"/>
              </a:ext>
            </a:extLst>
          </a:blip>
          <a:srcRect/>
          <a:stretch>
            <a:fillRect/>
          </a:stretch>
        </p:blipFill>
        <p:spPr bwMode="auto">
          <a:xfrm>
            <a:off x="4693772" y="4772166"/>
            <a:ext cx="2537506" cy="1977390"/>
          </a:xfrm>
          <a:prstGeom prst="rect">
            <a:avLst/>
          </a:prstGeom>
          <a:noFill/>
          <a:ln>
            <a:noFill/>
          </a:ln>
        </p:spPr>
      </p:pic>
      <p:sp>
        <p:nvSpPr>
          <p:cNvPr id="3" name="TextBox 2">
            <a:extLst>
              <a:ext uri="{FF2B5EF4-FFF2-40B4-BE49-F238E27FC236}">
                <a16:creationId xmlns:a16="http://schemas.microsoft.com/office/drawing/2014/main" id="{B8C16251-C519-027C-0239-CD5A49165717}"/>
              </a:ext>
            </a:extLst>
          </p:cNvPr>
          <p:cNvSpPr txBox="1"/>
          <p:nvPr/>
        </p:nvSpPr>
        <p:spPr>
          <a:xfrm>
            <a:off x="3793034" y="2011338"/>
            <a:ext cx="4893766" cy="2031325"/>
          </a:xfrm>
          <a:prstGeom prst="rect">
            <a:avLst/>
          </a:prstGeom>
          <a:noFill/>
        </p:spPr>
        <p:txBody>
          <a:bodyPr wrap="square" rtlCol="0">
            <a:spAutoFit/>
          </a:bodyPr>
          <a:lstStyle/>
          <a:p>
            <a:pPr algn="just"/>
            <a:r>
              <a:rPr lang="vi-VN" sz="1800" dirty="0">
                <a:solidFill>
                  <a:schemeClr val="bg1"/>
                </a:solidFill>
                <a:effectLst/>
                <a:latin typeface="Times New Roman" panose="02020603050405020304" pitchFamily="18" charset="0"/>
                <a:ea typeface="Yu Gothic" panose="020B0400000000000000" pitchFamily="34" charset="-128"/>
              </a:rPr>
              <a:t>ESP32-WROOM-32 là mô đun MCU đa dụng, mạnh mẽ và được sử dụng rộng rãi trong thiết kế mạch PCB Wifi- Bluetooth, BLE được ứng dụng rất phổ biến cho nhiều ứng dụng về IoT hiện nay. Phạm vi ứng dụng từ mạng sensor tiết kiệm năng lượng đến những ứng dụng với tác vụ phức tạp nhất.</a:t>
            </a:r>
            <a:endParaRPr lang="vi-VN" dirty="0">
              <a:solidFill>
                <a:schemeClr val="bg1"/>
              </a:solidFill>
            </a:endParaRPr>
          </a:p>
        </p:txBody>
      </p:sp>
    </p:spTree>
    <p:extLst>
      <p:ext uri="{BB962C8B-B14F-4D97-AF65-F5344CB8AC3E}">
        <p14:creationId xmlns:p14="http://schemas.microsoft.com/office/powerpoint/2010/main" val="15033221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MC">
            <a:extLst>
              <a:ext uri="{FF2B5EF4-FFF2-40B4-BE49-F238E27FC236}">
                <a16:creationId xmlns:a16="http://schemas.microsoft.com/office/drawing/2014/main" id="{F2949FD5-DC8B-4F61-8E3A-3083C55BEB95}"/>
              </a:ext>
            </a:extLst>
          </p:cNvPr>
          <p:cNvSpPr/>
          <p:nvPr/>
        </p:nvSpPr>
        <p:spPr>
          <a:xfrm>
            <a:off x="-2496904" y="-4464607"/>
            <a:ext cx="19633172" cy="19633172"/>
          </a:xfrm>
          <a:prstGeom prst="ellipse">
            <a:avLst/>
          </a:prstGeom>
          <a:solidFill>
            <a:srgbClr val="0230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13" name="!!5">
            <a:extLst>
              <a:ext uri="{FF2B5EF4-FFF2-40B4-BE49-F238E27FC236}">
                <a16:creationId xmlns:a16="http://schemas.microsoft.com/office/drawing/2014/main" id="{6DC39554-2795-48AD-B60C-112F26DBB6F4}"/>
              </a:ext>
            </a:extLst>
          </p:cNvPr>
          <p:cNvSpPr/>
          <p:nvPr/>
        </p:nvSpPr>
        <p:spPr>
          <a:xfrm>
            <a:off x="1227422" y="709369"/>
            <a:ext cx="10805874" cy="10773770"/>
          </a:xfrm>
          <a:prstGeom prst="ellipse">
            <a:avLst/>
          </a:prstGeom>
          <a:solidFill>
            <a:srgbClr val="FB85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9" name="!!5">
            <a:extLst>
              <a:ext uri="{FF2B5EF4-FFF2-40B4-BE49-F238E27FC236}">
                <a16:creationId xmlns:a16="http://schemas.microsoft.com/office/drawing/2014/main" id="{3F64D4C8-0BC0-475E-865E-54EE6425A94A}"/>
              </a:ext>
            </a:extLst>
          </p:cNvPr>
          <p:cNvSpPr/>
          <p:nvPr/>
        </p:nvSpPr>
        <p:spPr>
          <a:xfrm>
            <a:off x="2940214" y="8036346"/>
            <a:ext cx="7461086" cy="7461086"/>
          </a:xfrm>
          <a:prstGeom prst="ellipse">
            <a:avLst/>
          </a:prstGeom>
          <a:solidFill>
            <a:srgbClr val="FFB7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4" name="!!T1">
            <a:extLst>
              <a:ext uri="{FF2B5EF4-FFF2-40B4-BE49-F238E27FC236}">
                <a16:creationId xmlns:a16="http://schemas.microsoft.com/office/drawing/2014/main" id="{6B24A1EB-0EBE-4D8D-9EDA-EEC21D8CB83C}"/>
              </a:ext>
            </a:extLst>
          </p:cNvPr>
          <p:cNvSpPr/>
          <p:nvPr/>
        </p:nvSpPr>
        <p:spPr>
          <a:xfrm>
            <a:off x="-12148856" y="559147"/>
            <a:ext cx="6965750" cy="1084882"/>
          </a:xfrm>
          <a:prstGeom prst="roundRect">
            <a:avLst>
              <a:gd name="adj" fmla="val 50000"/>
            </a:avLst>
          </a:prstGeom>
          <a:solidFill>
            <a:schemeClr val="bg1">
              <a:lumMod val="95000"/>
            </a:schemeClr>
          </a:solidFill>
          <a:ln>
            <a:noFill/>
          </a:ln>
          <a:effectLst>
            <a:outerShdw blurRad="50800" dist="38100" dir="5400000" algn="t" rotWithShape="0">
              <a:prstClr val="black">
                <a:alpha val="40000"/>
              </a:prstClr>
            </a:outerShdw>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PH" sz="3200">
                <a:solidFill>
                  <a:schemeClr val="bg1">
                    <a:lumMod val="50000"/>
                  </a:schemeClr>
                </a:solidFill>
                <a:latin typeface="Biotif Black" panose="00000500000000000000" pitchFamily="2" charset="0"/>
              </a:rPr>
              <a:t>Nội dung 1</a:t>
            </a:r>
            <a:endParaRPr lang="en-PH" sz="3200" dirty="0">
              <a:solidFill>
                <a:schemeClr val="bg1">
                  <a:lumMod val="50000"/>
                </a:schemeClr>
              </a:solidFill>
              <a:latin typeface="Biotif Black" panose="00000500000000000000" pitchFamily="2" charset="0"/>
            </a:endParaRPr>
          </a:p>
        </p:txBody>
      </p:sp>
      <p:sp>
        <p:nvSpPr>
          <p:cNvPr id="15" name="!!T2">
            <a:extLst>
              <a:ext uri="{FF2B5EF4-FFF2-40B4-BE49-F238E27FC236}">
                <a16:creationId xmlns:a16="http://schemas.microsoft.com/office/drawing/2014/main" id="{F817EE65-379B-4468-BE52-425E52FF0262}"/>
              </a:ext>
            </a:extLst>
          </p:cNvPr>
          <p:cNvSpPr/>
          <p:nvPr/>
        </p:nvSpPr>
        <p:spPr>
          <a:xfrm>
            <a:off x="-4778205" y="513469"/>
            <a:ext cx="6965750" cy="1084882"/>
          </a:xfrm>
          <a:prstGeom prst="roundRect">
            <a:avLst>
              <a:gd name="adj" fmla="val 50000"/>
            </a:avLst>
          </a:prstGeom>
          <a:solidFill>
            <a:schemeClr val="bg1">
              <a:lumMod val="95000"/>
            </a:schemeClr>
          </a:solidFill>
          <a:ln>
            <a:noFill/>
          </a:ln>
          <a:effectLst>
            <a:outerShdw blurRad="50800" dist="38100" dir="5400000" algn="t" rotWithShape="0">
              <a:prstClr val="black">
                <a:alpha val="40000"/>
              </a:prstClr>
            </a:outerShdw>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PH" sz="3200">
                <a:solidFill>
                  <a:schemeClr val="bg1">
                    <a:lumMod val="50000"/>
                  </a:schemeClr>
                </a:solidFill>
                <a:latin typeface="Biotif Black" panose="00000500000000000000" pitchFamily="2" charset="0"/>
              </a:rPr>
              <a:t>Nội dung 2</a:t>
            </a:r>
            <a:endParaRPr lang="en-PH" sz="3200" dirty="0">
              <a:solidFill>
                <a:schemeClr val="bg1">
                  <a:lumMod val="50000"/>
                </a:schemeClr>
              </a:solidFill>
              <a:latin typeface="Biotif Black" panose="00000500000000000000" pitchFamily="2" charset="0"/>
            </a:endParaRPr>
          </a:p>
        </p:txBody>
      </p:sp>
      <p:sp>
        <p:nvSpPr>
          <p:cNvPr id="16" name="!T3">
            <a:extLst>
              <a:ext uri="{FF2B5EF4-FFF2-40B4-BE49-F238E27FC236}">
                <a16:creationId xmlns:a16="http://schemas.microsoft.com/office/drawing/2014/main" id="{71E92188-E624-4533-85F5-53F9515A8B0A}"/>
              </a:ext>
            </a:extLst>
          </p:cNvPr>
          <p:cNvSpPr/>
          <p:nvPr/>
        </p:nvSpPr>
        <p:spPr>
          <a:xfrm>
            <a:off x="2613125" y="548034"/>
            <a:ext cx="6965750" cy="1084882"/>
          </a:xfrm>
          <a:prstGeom prst="roundRect">
            <a:avLst>
              <a:gd name="adj" fmla="val 50000"/>
            </a:avLst>
          </a:prstGeom>
          <a:solidFill>
            <a:schemeClr val="bg1">
              <a:lumMod val="95000"/>
            </a:schemeClr>
          </a:solidFill>
          <a:ln>
            <a:noFill/>
          </a:ln>
          <a:effectLst>
            <a:outerShdw blurRad="50800" dist="38100" dir="5400000" algn="t" rotWithShape="0">
              <a:prstClr val="black">
                <a:alpha val="40000"/>
              </a:prstClr>
            </a:outerShdw>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PH" sz="3200" dirty="0">
                <a:solidFill>
                  <a:schemeClr val="bg1">
                    <a:lumMod val="50000"/>
                  </a:schemeClr>
                </a:solidFill>
                <a:latin typeface="Biotif Black" panose="00000500000000000000" pitchFamily="2" charset="0"/>
              </a:rPr>
              <a:t>ESP32</a:t>
            </a:r>
          </a:p>
        </p:txBody>
      </p:sp>
      <p:sp>
        <p:nvSpPr>
          <p:cNvPr id="17" name="!!T4">
            <a:extLst>
              <a:ext uri="{FF2B5EF4-FFF2-40B4-BE49-F238E27FC236}">
                <a16:creationId xmlns:a16="http://schemas.microsoft.com/office/drawing/2014/main" id="{5747EAAB-1C9F-4AB3-9C27-371B5111CCC5}"/>
              </a:ext>
            </a:extLst>
          </p:cNvPr>
          <p:cNvSpPr/>
          <p:nvPr/>
        </p:nvSpPr>
        <p:spPr>
          <a:xfrm>
            <a:off x="10004455" y="513469"/>
            <a:ext cx="6965750" cy="1084882"/>
          </a:xfrm>
          <a:prstGeom prst="roundRect">
            <a:avLst>
              <a:gd name="adj" fmla="val 50000"/>
            </a:avLst>
          </a:prstGeom>
          <a:solidFill>
            <a:schemeClr val="bg1">
              <a:lumMod val="95000"/>
            </a:schemeClr>
          </a:solidFill>
          <a:ln>
            <a:noFill/>
          </a:ln>
          <a:effectLst>
            <a:outerShdw blurRad="50800" dist="38100" dir="5400000" algn="t" rotWithShape="0">
              <a:prstClr val="black">
                <a:alpha val="40000"/>
              </a:prstClr>
            </a:outerShdw>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PH" sz="3200">
                <a:solidFill>
                  <a:schemeClr val="bg1">
                    <a:lumMod val="50000"/>
                  </a:schemeClr>
                </a:solidFill>
                <a:latin typeface="Biotif Black" panose="00000500000000000000" pitchFamily="2" charset="0"/>
              </a:rPr>
              <a:t>Nội dung 4</a:t>
            </a:r>
            <a:endParaRPr lang="en-PH" sz="3200" dirty="0">
              <a:solidFill>
                <a:schemeClr val="bg1">
                  <a:lumMod val="50000"/>
                </a:schemeClr>
              </a:solidFill>
              <a:latin typeface="Biotif Black" panose="00000500000000000000" pitchFamily="2" charset="0"/>
            </a:endParaRPr>
          </a:p>
        </p:txBody>
      </p:sp>
      <p:sp>
        <p:nvSpPr>
          <p:cNvPr id="10" name="!!3">
            <a:extLst>
              <a:ext uri="{FF2B5EF4-FFF2-40B4-BE49-F238E27FC236}">
                <a16:creationId xmlns:a16="http://schemas.microsoft.com/office/drawing/2014/main" id="{EECCB5F6-2AE7-4C3C-9F63-C281A770533F}"/>
              </a:ext>
            </a:extLst>
          </p:cNvPr>
          <p:cNvSpPr/>
          <p:nvPr/>
        </p:nvSpPr>
        <p:spPr>
          <a:xfrm>
            <a:off x="11438222" y="3009144"/>
            <a:ext cx="1190148" cy="1190148"/>
          </a:xfrm>
          <a:prstGeom prst="ellipse">
            <a:avLst/>
          </a:prstGeom>
          <a:solidFill>
            <a:srgbClr val="8ECA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1" name="!!6">
            <a:extLst>
              <a:ext uri="{FF2B5EF4-FFF2-40B4-BE49-F238E27FC236}">
                <a16:creationId xmlns:a16="http://schemas.microsoft.com/office/drawing/2014/main" id="{5D7E655F-F7E0-4155-A712-1C03BCD7CCD0}"/>
              </a:ext>
            </a:extLst>
          </p:cNvPr>
          <p:cNvSpPr/>
          <p:nvPr/>
        </p:nvSpPr>
        <p:spPr>
          <a:xfrm>
            <a:off x="997398" y="3009144"/>
            <a:ext cx="1190147" cy="1190147"/>
          </a:xfrm>
          <a:prstGeom prst="ellipse">
            <a:avLst/>
          </a:prstGeom>
          <a:solidFill>
            <a:srgbClr val="8ECA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aphicFrame>
        <p:nvGraphicFramePr>
          <p:cNvPr id="22" name="Table 21">
            <a:extLst>
              <a:ext uri="{FF2B5EF4-FFF2-40B4-BE49-F238E27FC236}">
                <a16:creationId xmlns:a16="http://schemas.microsoft.com/office/drawing/2014/main" id="{C57FBCD6-4548-D626-C294-3672A94E5C9B}"/>
              </a:ext>
            </a:extLst>
          </p:cNvPr>
          <p:cNvGraphicFramePr>
            <a:graphicFrameLocks noGrp="1"/>
          </p:cNvGraphicFramePr>
          <p:nvPr>
            <p:extLst>
              <p:ext uri="{D42A27DB-BD31-4B8C-83A1-F6EECF244321}">
                <p14:modId xmlns:p14="http://schemas.microsoft.com/office/powerpoint/2010/main" val="2767072018"/>
              </p:ext>
            </p:extLst>
          </p:nvPr>
        </p:nvGraphicFramePr>
        <p:xfrm>
          <a:off x="2378485" y="1960811"/>
          <a:ext cx="3611902" cy="4370880"/>
        </p:xfrm>
        <a:graphic>
          <a:graphicData uri="http://schemas.openxmlformats.org/drawingml/2006/table">
            <a:tbl>
              <a:tblPr firstRow="1" bandRow="1">
                <a:tableStyleId>{2D5ABB26-0587-4C30-8999-92F81FD0307C}</a:tableStyleId>
              </a:tblPr>
              <a:tblGrid>
                <a:gridCol w="3611902">
                  <a:extLst>
                    <a:ext uri="{9D8B030D-6E8A-4147-A177-3AD203B41FA5}">
                      <a16:colId xmlns:a16="http://schemas.microsoft.com/office/drawing/2014/main" val="779654348"/>
                    </a:ext>
                  </a:extLst>
                </a:gridCol>
              </a:tblGrid>
              <a:tr h="46234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vi-VN" sz="1800" b="1" dirty="0">
                          <a:latin typeface="+mj-lt"/>
                        </a:rPr>
                        <a:t>CPU:</a:t>
                      </a:r>
                    </a:p>
                    <a:p>
                      <a:pPr algn="l"/>
                      <a:endParaRPr lang="vi-VN" sz="1800" dirty="0">
                        <a:latin typeface="+mj-lt"/>
                      </a:endParaRPr>
                    </a:p>
                  </a:txBody>
                  <a:tcPr/>
                </a:tc>
                <a:extLst>
                  <a:ext uri="{0D108BD9-81ED-4DB2-BD59-A6C34878D82A}">
                    <a16:rowId xmlns:a16="http://schemas.microsoft.com/office/drawing/2014/main" val="544318932"/>
                  </a:ext>
                </a:extLst>
              </a:tr>
              <a:tr h="74616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1800" b="0" u="none" strike="noStrike" kern="1200" cap="none" spc="0" normalizeH="0" baseline="0" noProof="0" dirty="0">
                          <a:ln>
                            <a:noFill/>
                          </a:ln>
                          <a:solidFill>
                            <a:prstClr val="black"/>
                          </a:solidFill>
                          <a:effectLst/>
                          <a:uLnTx/>
                          <a:uFillTx/>
                          <a:latin typeface="+mj-lt"/>
                        </a:rPr>
                        <a:t>CPU: Xtensa Dual-Core LX6 microprocessor.</a:t>
                      </a:r>
                      <a:endParaRPr kumimoji="0" lang="vi-VN" sz="1800" b="0" i="0" u="none" strike="noStrike" kern="1200" cap="none" spc="0" normalizeH="0" baseline="0" noProof="0" dirty="0">
                        <a:ln>
                          <a:noFill/>
                        </a:ln>
                        <a:solidFill>
                          <a:prstClr val="black"/>
                        </a:solidFill>
                        <a:effectLst/>
                        <a:uLnTx/>
                        <a:uFillTx/>
                        <a:latin typeface="+mj-lt"/>
                        <a:ea typeface="+mn-ea"/>
                        <a:cs typeface="+mn-cs"/>
                      </a:endParaRPr>
                    </a:p>
                  </a:txBody>
                  <a:tcPr/>
                </a:tc>
                <a:extLst>
                  <a:ext uri="{0D108BD9-81ED-4DB2-BD59-A6C34878D82A}">
                    <a16:rowId xmlns:a16="http://schemas.microsoft.com/office/drawing/2014/main" val="3070138083"/>
                  </a:ext>
                </a:extLst>
              </a:tr>
              <a:tr h="74616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1800" b="0" u="none" strike="noStrike" kern="1200" cap="none" spc="0" normalizeH="0" baseline="0" noProof="0" dirty="0">
                          <a:ln>
                            <a:noFill/>
                          </a:ln>
                          <a:solidFill>
                            <a:prstClr val="black"/>
                          </a:solidFill>
                          <a:effectLst/>
                          <a:uLnTx/>
                          <a:uFillTx/>
                          <a:latin typeface="+mj-lt"/>
                        </a:rPr>
                        <a:t>Chạy hệ 32 bit.</a:t>
                      </a:r>
                      <a:endParaRPr kumimoji="0" lang="vi-VN" sz="1800" b="0" i="0" u="none" strike="noStrike" kern="1200" cap="none" spc="0" normalizeH="0" baseline="0" noProof="0" dirty="0">
                        <a:ln>
                          <a:noFill/>
                        </a:ln>
                        <a:solidFill>
                          <a:prstClr val="black"/>
                        </a:solidFill>
                        <a:effectLst/>
                        <a:uLnTx/>
                        <a:uFillTx/>
                        <a:latin typeface="+mj-lt"/>
                        <a:ea typeface="+mn-ea"/>
                        <a:cs typeface="+mn-cs"/>
                      </a:endParaRPr>
                    </a:p>
                  </a:txBody>
                  <a:tcPr/>
                </a:tc>
                <a:extLst>
                  <a:ext uri="{0D108BD9-81ED-4DB2-BD59-A6C34878D82A}">
                    <a16:rowId xmlns:a16="http://schemas.microsoft.com/office/drawing/2014/main" val="2503638093"/>
                  </a:ext>
                </a:extLst>
              </a:tr>
              <a:tr h="74616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1800" b="0" u="none" strike="noStrike" kern="1200" cap="none" spc="0" normalizeH="0" baseline="0" noProof="0" dirty="0">
                          <a:ln>
                            <a:noFill/>
                          </a:ln>
                          <a:solidFill>
                            <a:prstClr val="black"/>
                          </a:solidFill>
                          <a:effectLst/>
                          <a:uLnTx/>
                          <a:uFillTx/>
                          <a:latin typeface="+mj-lt"/>
                        </a:rPr>
                        <a:t>Tốc độ xử lý 160MHZ up to 240MHZ.</a:t>
                      </a:r>
                      <a:endParaRPr kumimoji="0" lang="vi-VN" sz="1800" b="0" i="0" u="none" strike="noStrike" kern="1200" cap="none" spc="0" normalizeH="0" baseline="0" noProof="0" dirty="0">
                        <a:ln>
                          <a:noFill/>
                        </a:ln>
                        <a:solidFill>
                          <a:prstClr val="black"/>
                        </a:solidFill>
                        <a:effectLst/>
                        <a:uLnTx/>
                        <a:uFillTx/>
                        <a:latin typeface="+mj-lt"/>
                        <a:ea typeface="+mn-ea"/>
                        <a:cs typeface="+mn-cs"/>
                      </a:endParaRPr>
                    </a:p>
                  </a:txBody>
                  <a:tcPr/>
                </a:tc>
                <a:extLst>
                  <a:ext uri="{0D108BD9-81ED-4DB2-BD59-A6C34878D82A}">
                    <a16:rowId xmlns:a16="http://schemas.microsoft.com/office/drawing/2014/main" val="1219322854"/>
                  </a:ext>
                </a:extLst>
              </a:tr>
              <a:tr h="74616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1800" dirty="0">
                          <a:latin typeface="+mj-lt"/>
                        </a:rPr>
                        <a:t>ROM: 448 Kbyte.</a:t>
                      </a:r>
                    </a:p>
                  </a:txBody>
                  <a:tcPr/>
                </a:tc>
                <a:extLst>
                  <a:ext uri="{0D108BD9-81ED-4DB2-BD59-A6C34878D82A}">
                    <a16:rowId xmlns:a16="http://schemas.microsoft.com/office/drawing/2014/main" val="666719169"/>
                  </a:ext>
                </a:extLst>
              </a:tr>
              <a:tr h="74616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1800" dirty="0">
                          <a:latin typeface="+mj-lt"/>
                        </a:rPr>
                        <a:t>RAM tĩnh: 520KB SRAM liền chip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vi-VN" sz="1800" b="0" i="0" u="none" strike="noStrike" kern="1200" cap="none" spc="0" normalizeH="0" baseline="0" noProof="0" dirty="0">
                        <a:ln>
                          <a:noFill/>
                        </a:ln>
                        <a:solidFill>
                          <a:prstClr val="black"/>
                        </a:solidFill>
                        <a:effectLst/>
                        <a:uLnTx/>
                        <a:uFillTx/>
                        <a:latin typeface="+mj-lt"/>
                        <a:ea typeface="+mn-ea"/>
                        <a:cs typeface="+mn-cs"/>
                      </a:endParaRPr>
                    </a:p>
                  </a:txBody>
                  <a:tcPr/>
                </a:tc>
                <a:extLst>
                  <a:ext uri="{0D108BD9-81ED-4DB2-BD59-A6C34878D82A}">
                    <a16:rowId xmlns:a16="http://schemas.microsoft.com/office/drawing/2014/main" val="2751306101"/>
                  </a:ext>
                </a:extLst>
              </a:tr>
            </a:tbl>
          </a:graphicData>
        </a:graphic>
      </p:graphicFrame>
      <p:graphicFrame>
        <p:nvGraphicFramePr>
          <p:cNvPr id="23" name="Table 22">
            <a:extLst>
              <a:ext uri="{FF2B5EF4-FFF2-40B4-BE49-F238E27FC236}">
                <a16:creationId xmlns:a16="http://schemas.microsoft.com/office/drawing/2014/main" id="{85C79191-AF60-EE9B-E514-67C769056E29}"/>
              </a:ext>
            </a:extLst>
          </p:cNvPr>
          <p:cNvGraphicFramePr>
            <a:graphicFrameLocks noGrp="1"/>
          </p:cNvGraphicFramePr>
          <p:nvPr>
            <p:extLst>
              <p:ext uri="{D42A27DB-BD31-4B8C-83A1-F6EECF244321}">
                <p14:modId xmlns:p14="http://schemas.microsoft.com/office/powerpoint/2010/main" val="2813670764"/>
              </p:ext>
            </p:extLst>
          </p:nvPr>
        </p:nvGraphicFramePr>
        <p:xfrm>
          <a:off x="6371671" y="1922658"/>
          <a:ext cx="4525648" cy="4348480"/>
        </p:xfrm>
        <a:graphic>
          <a:graphicData uri="http://schemas.openxmlformats.org/drawingml/2006/table">
            <a:tbl>
              <a:tblPr firstRow="1" bandRow="1">
                <a:tableStyleId>{2D5ABB26-0587-4C30-8999-92F81FD0307C}</a:tableStyleId>
              </a:tblPr>
              <a:tblGrid>
                <a:gridCol w="4525648">
                  <a:extLst>
                    <a:ext uri="{9D8B030D-6E8A-4147-A177-3AD203B41FA5}">
                      <a16:colId xmlns:a16="http://schemas.microsoft.com/office/drawing/2014/main" val="3320772666"/>
                    </a:ext>
                  </a:extLst>
                </a:gridCol>
              </a:tblGrid>
              <a:tr h="19039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1800" b="1" dirty="0">
                          <a:latin typeface="+mj-lt"/>
                        </a:rPr>
                        <a:t>Hỗ trợ tất cả các loại giao tiếp:</a:t>
                      </a:r>
                    </a:p>
                    <a:p>
                      <a:endParaRPr lang="vi-VN" sz="1800" dirty="0">
                        <a:latin typeface="+mj-lt"/>
                      </a:endParaRPr>
                    </a:p>
                  </a:txBody>
                  <a:tcPr/>
                </a:tc>
                <a:extLst>
                  <a:ext uri="{0D108BD9-81ED-4DB2-BD59-A6C34878D82A}">
                    <a16:rowId xmlns:a16="http://schemas.microsoft.com/office/drawing/2014/main" val="221102657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1800" dirty="0">
                          <a:latin typeface="+mj-lt"/>
                        </a:rPr>
                        <a:t>8-bit DACs (Digital to analog) 2 cổng.</a:t>
                      </a:r>
                    </a:p>
                  </a:txBody>
                  <a:tcPr/>
                </a:tc>
                <a:extLst>
                  <a:ext uri="{0D108BD9-81ED-4DB2-BD59-A6C34878D82A}">
                    <a16:rowId xmlns:a16="http://schemas.microsoft.com/office/drawing/2014/main" val="32035448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1800" dirty="0">
                          <a:latin typeface="+mj-lt"/>
                        </a:rPr>
                        <a:t>Analog (ADC) 12-bit 16 cổng.</a:t>
                      </a:r>
                    </a:p>
                  </a:txBody>
                  <a:tcPr/>
                </a:tc>
                <a:extLst>
                  <a:ext uri="{0D108BD9-81ED-4DB2-BD59-A6C34878D82A}">
                    <a16:rowId xmlns:a16="http://schemas.microsoft.com/office/drawing/2014/main" val="2934049572"/>
                  </a:ext>
                </a:extLst>
              </a:tr>
              <a:tr h="370840">
                <a:tc>
                  <a:txBody>
                    <a:bodyPr/>
                    <a:lstStyle/>
                    <a:p>
                      <a:r>
                        <a:rPr lang="vi-VN" sz="1800" dirty="0">
                          <a:latin typeface="+mj-lt"/>
                        </a:rPr>
                        <a:t>I2C – 2 cổng</a:t>
                      </a:r>
                    </a:p>
                  </a:txBody>
                  <a:tcPr/>
                </a:tc>
                <a:extLst>
                  <a:ext uri="{0D108BD9-81ED-4DB2-BD59-A6C34878D82A}">
                    <a16:rowId xmlns:a16="http://schemas.microsoft.com/office/drawing/2014/main" val="4236268765"/>
                  </a:ext>
                </a:extLst>
              </a:tr>
              <a:tr h="370840">
                <a:tc>
                  <a:txBody>
                    <a:bodyPr/>
                    <a:lstStyle/>
                    <a:p>
                      <a:r>
                        <a:rPr lang="vi-VN" sz="1800" dirty="0">
                          <a:latin typeface="+mj-lt"/>
                        </a:rPr>
                        <a:t>UART – 3 cổng</a:t>
                      </a:r>
                    </a:p>
                  </a:txBody>
                  <a:tcPr/>
                </a:tc>
                <a:extLst>
                  <a:ext uri="{0D108BD9-81ED-4DB2-BD59-A6C34878D82A}">
                    <a16:rowId xmlns:a16="http://schemas.microsoft.com/office/drawing/2014/main" val="3238826844"/>
                  </a:ext>
                </a:extLst>
              </a:tr>
              <a:tr h="370840">
                <a:tc>
                  <a:txBody>
                    <a:bodyPr/>
                    <a:lstStyle/>
                    <a:p>
                      <a:r>
                        <a:rPr lang="vi-VN" sz="1800" dirty="0">
                          <a:latin typeface="+mj-lt"/>
                        </a:rPr>
                        <a:t>SPI – 3 cổng</a:t>
                      </a:r>
                    </a:p>
                  </a:txBody>
                  <a:tcPr/>
                </a:tc>
                <a:extLst>
                  <a:ext uri="{0D108BD9-81ED-4DB2-BD59-A6C34878D82A}">
                    <a16:rowId xmlns:a16="http://schemas.microsoft.com/office/drawing/2014/main" val="186250533"/>
                  </a:ext>
                </a:extLst>
              </a:tr>
              <a:tr h="370840">
                <a:tc>
                  <a:txBody>
                    <a:bodyPr/>
                    <a:lstStyle/>
                    <a:p>
                      <a:r>
                        <a:rPr lang="vi-VN" sz="1800" dirty="0">
                          <a:latin typeface="+mj-lt"/>
                        </a:rPr>
                        <a:t>12S – 2 cổng</a:t>
                      </a:r>
                    </a:p>
                  </a:txBody>
                  <a:tcPr/>
                </a:tc>
                <a:extLst>
                  <a:ext uri="{0D108BD9-81ED-4DB2-BD59-A6C34878D82A}">
                    <a16:rowId xmlns:a16="http://schemas.microsoft.com/office/drawing/2014/main" val="1455907674"/>
                  </a:ext>
                </a:extLst>
              </a:tr>
              <a:tr h="370840">
                <a:tc>
                  <a:txBody>
                    <a:bodyPr/>
                    <a:lstStyle/>
                    <a:p>
                      <a:r>
                        <a:rPr lang="vi-VN" sz="1800" dirty="0">
                          <a:latin typeface="+mj-lt"/>
                        </a:rPr>
                        <a:t>SD Card / SIDO / MMC host</a:t>
                      </a:r>
                    </a:p>
                  </a:txBody>
                  <a:tcPr/>
                </a:tc>
                <a:extLst>
                  <a:ext uri="{0D108BD9-81ED-4DB2-BD59-A6C34878D82A}">
                    <a16:rowId xmlns:a16="http://schemas.microsoft.com/office/drawing/2014/main" val="3720068757"/>
                  </a:ext>
                </a:extLst>
              </a:tr>
              <a:tr h="370840">
                <a:tc>
                  <a:txBody>
                    <a:bodyPr/>
                    <a:lstStyle/>
                    <a:p>
                      <a:r>
                        <a:rPr lang="vi-VN" sz="1800" dirty="0">
                          <a:latin typeface="+mj-lt"/>
                        </a:rPr>
                        <a:t>Slave (SDIO/SPI).</a:t>
                      </a:r>
                    </a:p>
                  </a:txBody>
                  <a:tcPr/>
                </a:tc>
                <a:extLst>
                  <a:ext uri="{0D108BD9-81ED-4DB2-BD59-A6C34878D82A}">
                    <a16:rowId xmlns:a16="http://schemas.microsoft.com/office/drawing/2014/main" val="2604840345"/>
                  </a:ext>
                </a:extLst>
              </a:tr>
              <a:tr h="370840">
                <a:tc>
                  <a:txBody>
                    <a:bodyPr/>
                    <a:lstStyle/>
                    <a:p>
                      <a:r>
                        <a:rPr lang="vi-VN" sz="1800" dirty="0">
                          <a:latin typeface="+mj-lt"/>
                        </a:rPr>
                        <a:t>Băm xung PWM</a:t>
                      </a:r>
                    </a:p>
                  </a:txBody>
                  <a:tcPr/>
                </a:tc>
                <a:extLst>
                  <a:ext uri="{0D108BD9-81ED-4DB2-BD59-A6C34878D82A}">
                    <a16:rowId xmlns:a16="http://schemas.microsoft.com/office/drawing/2014/main" val="143270831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1800" dirty="0">
                          <a:latin typeface="+mj-lt"/>
                        </a:rPr>
                        <a:t>IR (TX/RX).</a:t>
                      </a:r>
                    </a:p>
                  </a:txBody>
                  <a:tcPr/>
                </a:tc>
                <a:extLst>
                  <a:ext uri="{0D108BD9-81ED-4DB2-BD59-A6C34878D82A}">
                    <a16:rowId xmlns:a16="http://schemas.microsoft.com/office/drawing/2014/main" val="700781908"/>
                  </a:ext>
                </a:extLst>
              </a:tr>
            </a:tbl>
          </a:graphicData>
        </a:graphic>
      </p:graphicFrame>
    </p:spTree>
    <p:extLst>
      <p:ext uri="{BB962C8B-B14F-4D97-AF65-F5344CB8AC3E}">
        <p14:creationId xmlns:p14="http://schemas.microsoft.com/office/powerpoint/2010/main" val="20010563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MC">
            <a:extLst>
              <a:ext uri="{FF2B5EF4-FFF2-40B4-BE49-F238E27FC236}">
                <a16:creationId xmlns:a16="http://schemas.microsoft.com/office/drawing/2014/main" id="{F2949FD5-DC8B-4F61-8E3A-3083C55BEB95}"/>
              </a:ext>
            </a:extLst>
          </p:cNvPr>
          <p:cNvSpPr/>
          <p:nvPr/>
        </p:nvSpPr>
        <p:spPr>
          <a:xfrm>
            <a:off x="-3509571" y="-6680907"/>
            <a:ext cx="19633172" cy="19633172"/>
          </a:xfrm>
          <a:prstGeom prst="ellipse">
            <a:avLst/>
          </a:prstGeom>
          <a:solidFill>
            <a:srgbClr val="0230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10" name="!!3">
            <a:extLst>
              <a:ext uri="{FF2B5EF4-FFF2-40B4-BE49-F238E27FC236}">
                <a16:creationId xmlns:a16="http://schemas.microsoft.com/office/drawing/2014/main" id="{EECCB5F6-2AE7-4C3C-9F63-C281A770533F}"/>
              </a:ext>
            </a:extLst>
          </p:cNvPr>
          <p:cNvSpPr/>
          <p:nvPr/>
        </p:nvSpPr>
        <p:spPr>
          <a:xfrm>
            <a:off x="9854238" y="3520757"/>
            <a:ext cx="4088315" cy="4088315"/>
          </a:xfrm>
          <a:prstGeom prst="ellipse">
            <a:avLst/>
          </a:prstGeom>
          <a:solidFill>
            <a:srgbClr val="219E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1" name="!!6">
            <a:extLst>
              <a:ext uri="{FF2B5EF4-FFF2-40B4-BE49-F238E27FC236}">
                <a16:creationId xmlns:a16="http://schemas.microsoft.com/office/drawing/2014/main" id="{5D7E655F-F7E0-4155-A712-1C03BCD7CCD0}"/>
              </a:ext>
            </a:extLst>
          </p:cNvPr>
          <p:cNvSpPr/>
          <p:nvPr/>
        </p:nvSpPr>
        <p:spPr>
          <a:xfrm>
            <a:off x="-1968932" y="3520756"/>
            <a:ext cx="4088316" cy="4088316"/>
          </a:xfrm>
          <a:prstGeom prst="ellipse">
            <a:avLst/>
          </a:prstGeom>
          <a:solidFill>
            <a:srgbClr val="219E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4" name="!!T1">
            <a:extLst>
              <a:ext uri="{FF2B5EF4-FFF2-40B4-BE49-F238E27FC236}">
                <a16:creationId xmlns:a16="http://schemas.microsoft.com/office/drawing/2014/main" id="{FC7BD782-CA22-413A-A76B-BBF38C7A51D4}"/>
              </a:ext>
            </a:extLst>
          </p:cNvPr>
          <p:cNvSpPr/>
          <p:nvPr/>
        </p:nvSpPr>
        <p:spPr>
          <a:xfrm>
            <a:off x="-4757526" y="559147"/>
            <a:ext cx="6965750" cy="1084882"/>
          </a:xfrm>
          <a:prstGeom prst="roundRect">
            <a:avLst>
              <a:gd name="adj" fmla="val 50000"/>
            </a:avLst>
          </a:prstGeom>
          <a:solidFill>
            <a:schemeClr val="bg1">
              <a:lumMod val="95000"/>
            </a:schemeClr>
          </a:solidFill>
          <a:ln>
            <a:noFill/>
          </a:ln>
          <a:effectLst>
            <a:outerShdw blurRad="50800" dist="38100" dir="5400000" algn="t" rotWithShape="0">
              <a:prstClr val="black">
                <a:alpha val="40000"/>
              </a:prstClr>
            </a:outerShdw>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PH" sz="3200">
                <a:solidFill>
                  <a:schemeClr val="bg1">
                    <a:lumMod val="50000"/>
                  </a:schemeClr>
                </a:solidFill>
                <a:latin typeface="Biotif Black" panose="00000500000000000000" pitchFamily="2" charset="0"/>
              </a:rPr>
              <a:t>Nội dung 1</a:t>
            </a:r>
            <a:endParaRPr lang="en-PH" sz="3200" dirty="0">
              <a:solidFill>
                <a:schemeClr val="bg1">
                  <a:lumMod val="50000"/>
                </a:schemeClr>
              </a:solidFill>
              <a:latin typeface="Biotif Black" panose="00000500000000000000" pitchFamily="2" charset="0"/>
            </a:endParaRPr>
          </a:p>
        </p:txBody>
      </p:sp>
      <p:sp>
        <p:nvSpPr>
          <p:cNvPr id="15" name="!!T2">
            <a:extLst>
              <a:ext uri="{FF2B5EF4-FFF2-40B4-BE49-F238E27FC236}">
                <a16:creationId xmlns:a16="http://schemas.microsoft.com/office/drawing/2014/main" id="{C1354052-BBE2-4D59-8A7E-9538BF193306}"/>
              </a:ext>
            </a:extLst>
          </p:cNvPr>
          <p:cNvSpPr/>
          <p:nvPr/>
        </p:nvSpPr>
        <p:spPr>
          <a:xfrm>
            <a:off x="2613125" y="513469"/>
            <a:ext cx="6965750" cy="1084882"/>
          </a:xfrm>
          <a:prstGeom prst="roundRect">
            <a:avLst>
              <a:gd name="adj" fmla="val 50000"/>
            </a:avLst>
          </a:prstGeom>
          <a:solidFill>
            <a:schemeClr val="bg1">
              <a:lumMod val="95000"/>
            </a:schemeClr>
          </a:solidFill>
          <a:ln>
            <a:noFill/>
          </a:ln>
          <a:effectLst>
            <a:outerShdw blurRad="50800" dist="38100" dir="5400000" algn="t" rotWithShape="0">
              <a:prstClr val="black">
                <a:alpha val="40000"/>
              </a:prstClr>
            </a:outerShdw>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PH" sz="3200" dirty="0" err="1">
                <a:solidFill>
                  <a:schemeClr val="bg1">
                    <a:lumMod val="50000"/>
                  </a:schemeClr>
                </a:solidFill>
                <a:latin typeface="Biotif Black" panose="00000500000000000000" pitchFamily="2" charset="0"/>
              </a:rPr>
              <a:t>Cảm</a:t>
            </a:r>
            <a:r>
              <a:rPr lang="en-PH" sz="3200" dirty="0">
                <a:solidFill>
                  <a:schemeClr val="bg1">
                    <a:lumMod val="50000"/>
                  </a:schemeClr>
                </a:solidFill>
                <a:latin typeface="Biotif Black" panose="00000500000000000000" pitchFamily="2" charset="0"/>
              </a:rPr>
              <a:t> </a:t>
            </a:r>
            <a:r>
              <a:rPr lang="en-PH" sz="3200" dirty="0" err="1">
                <a:solidFill>
                  <a:schemeClr val="bg1">
                    <a:lumMod val="50000"/>
                  </a:schemeClr>
                </a:solidFill>
                <a:latin typeface="Biotif Black" panose="00000500000000000000" pitchFamily="2" charset="0"/>
              </a:rPr>
              <a:t>biến</a:t>
            </a:r>
            <a:r>
              <a:rPr lang="en-PH" sz="3200" dirty="0">
                <a:solidFill>
                  <a:schemeClr val="bg1">
                    <a:lumMod val="50000"/>
                  </a:schemeClr>
                </a:solidFill>
                <a:latin typeface="Biotif Black" panose="00000500000000000000" pitchFamily="2" charset="0"/>
              </a:rPr>
              <a:t> </a:t>
            </a:r>
            <a:r>
              <a:rPr lang="en-PH" sz="3200" dirty="0" err="1">
                <a:solidFill>
                  <a:schemeClr val="bg1">
                    <a:lumMod val="50000"/>
                  </a:schemeClr>
                </a:solidFill>
                <a:latin typeface="Biotif Black" panose="00000500000000000000" pitchFamily="2" charset="0"/>
              </a:rPr>
              <a:t>nhiệt</a:t>
            </a:r>
            <a:r>
              <a:rPr lang="en-PH" sz="3200" dirty="0">
                <a:solidFill>
                  <a:schemeClr val="bg1">
                    <a:lumMod val="50000"/>
                  </a:schemeClr>
                </a:solidFill>
                <a:latin typeface="Biotif Black" panose="00000500000000000000" pitchFamily="2" charset="0"/>
              </a:rPr>
              <a:t> </a:t>
            </a:r>
            <a:r>
              <a:rPr lang="en-PH" sz="3200" dirty="0" err="1">
                <a:solidFill>
                  <a:schemeClr val="bg1">
                    <a:lumMod val="50000"/>
                  </a:schemeClr>
                </a:solidFill>
                <a:latin typeface="Biotif Black" panose="00000500000000000000" pitchFamily="2" charset="0"/>
              </a:rPr>
              <a:t>độ</a:t>
            </a:r>
            <a:r>
              <a:rPr lang="en-PH" sz="3200" dirty="0">
                <a:solidFill>
                  <a:schemeClr val="bg1">
                    <a:lumMod val="50000"/>
                  </a:schemeClr>
                </a:solidFill>
                <a:latin typeface="Biotif Black" panose="00000500000000000000" pitchFamily="2" charset="0"/>
              </a:rPr>
              <a:t>, </a:t>
            </a:r>
            <a:r>
              <a:rPr lang="en-PH" sz="3200" dirty="0" err="1">
                <a:solidFill>
                  <a:schemeClr val="bg1">
                    <a:lumMod val="50000"/>
                  </a:schemeClr>
                </a:solidFill>
                <a:latin typeface="Biotif Black" panose="00000500000000000000" pitchFamily="2" charset="0"/>
              </a:rPr>
              <a:t>độ</a:t>
            </a:r>
            <a:r>
              <a:rPr lang="en-PH" sz="3200" dirty="0">
                <a:solidFill>
                  <a:schemeClr val="bg1">
                    <a:lumMod val="50000"/>
                  </a:schemeClr>
                </a:solidFill>
                <a:latin typeface="Biotif Black" panose="00000500000000000000" pitchFamily="2" charset="0"/>
              </a:rPr>
              <a:t> </a:t>
            </a:r>
            <a:r>
              <a:rPr lang="en-PH" sz="3200" dirty="0" err="1">
                <a:solidFill>
                  <a:schemeClr val="bg1">
                    <a:lumMod val="50000"/>
                  </a:schemeClr>
                </a:solidFill>
                <a:latin typeface="Biotif Black" panose="00000500000000000000" pitchFamily="2" charset="0"/>
              </a:rPr>
              <a:t>ẩm</a:t>
            </a:r>
            <a:r>
              <a:rPr lang="en-PH" sz="3200" dirty="0">
                <a:solidFill>
                  <a:schemeClr val="bg1">
                    <a:lumMod val="50000"/>
                  </a:schemeClr>
                </a:solidFill>
                <a:latin typeface="Biotif Black" panose="00000500000000000000" pitchFamily="2" charset="0"/>
              </a:rPr>
              <a:t> DHT11</a:t>
            </a:r>
          </a:p>
        </p:txBody>
      </p:sp>
      <p:sp>
        <p:nvSpPr>
          <p:cNvPr id="16" name="!T3">
            <a:extLst>
              <a:ext uri="{FF2B5EF4-FFF2-40B4-BE49-F238E27FC236}">
                <a16:creationId xmlns:a16="http://schemas.microsoft.com/office/drawing/2014/main" id="{C69CD9A4-45D4-43CD-A11B-B09AF924E960}"/>
              </a:ext>
            </a:extLst>
          </p:cNvPr>
          <p:cNvSpPr/>
          <p:nvPr/>
        </p:nvSpPr>
        <p:spPr>
          <a:xfrm>
            <a:off x="10004455" y="548034"/>
            <a:ext cx="6965750" cy="1084882"/>
          </a:xfrm>
          <a:prstGeom prst="roundRect">
            <a:avLst>
              <a:gd name="adj" fmla="val 50000"/>
            </a:avLst>
          </a:prstGeom>
          <a:solidFill>
            <a:schemeClr val="bg1">
              <a:lumMod val="95000"/>
            </a:schemeClr>
          </a:solidFill>
          <a:ln>
            <a:noFill/>
          </a:ln>
          <a:effectLst>
            <a:outerShdw blurRad="50800" dist="38100" dir="5400000" algn="t" rotWithShape="0">
              <a:prstClr val="black">
                <a:alpha val="40000"/>
              </a:prstClr>
            </a:outerShdw>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sz="3200" dirty="0">
              <a:solidFill>
                <a:schemeClr val="bg1">
                  <a:lumMod val="50000"/>
                </a:schemeClr>
              </a:solidFill>
              <a:latin typeface="Biotif Black" panose="00000500000000000000" pitchFamily="2" charset="0"/>
            </a:endParaRPr>
          </a:p>
        </p:txBody>
      </p:sp>
      <p:sp>
        <p:nvSpPr>
          <p:cNvPr id="17" name="!!T4">
            <a:extLst>
              <a:ext uri="{FF2B5EF4-FFF2-40B4-BE49-F238E27FC236}">
                <a16:creationId xmlns:a16="http://schemas.microsoft.com/office/drawing/2014/main" id="{39BB1B13-4CA0-4965-A136-912B71FDECAA}"/>
              </a:ext>
            </a:extLst>
          </p:cNvPr>
          <p:cNvSpPr/>
          <p:nvPr/>
        </p:nvSpPr>
        <p:spPr>
          <a:xfrm>
            <a:off x="17395785" y="513469"/>
            <a:ext cx="6965750" cy="1084882"/>
          </a:xfrm>
          <a:prstGeom prst="roundRect">
            <a:avLst>
              <a:gd name="adj" fmla="val 50000"/>
            </a:avLst>
          </a:prstGeom>
          <a:solidFill>
            <a:schemeClr val="bg1">
              <a:lumMod val="95000"/>
            </a:schemeClr>
          </a:solidFill>
          <a:ln>
            <a:noFill/>
          </a:ln>
          <a:effectLst>
            <a:outerShdw blurRad="50800" dist="38100" dir="5400000" algn="t" rotWithShape="0">
              <a:prstClr val="black">
                <a:alpha val="40000"/>
              </a:prstClr>
            </a:outerShdw>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sz="3200" dirty="0">
              <a:solidFill>
                <a:schemeClr val="bg1">
                  <a:lumMod val="50000"/>
                </a:schemeClr>
              </a:solidFill>
              <a:latin typeface="Biotif Black" panose="00000500000000000000" pitchFamily="2" charset="0"/>
            </a:endParaRPr>
          </a:p>
        </p:txBody>
      </p:sp>
      <p:sp>
        <p:nvSpPr>
          <p:cNvPr id="2" name="Oval 1">
            <a:extLst>
              <a:ext uri="{FF2B5EF4-FFF2-40B4-BE49-F238E27FC236}">
                <a16:creationId xmlns:a16="http://schemas.microsoft.com/office/drawing/2014/main" id="{F58EDA64-3676-42E2-AC74-5BAC5D47B5A4}"/>
              </a:ext>
            </a:extLst>
          </p:cNvPr>
          <p:cNvSpPr/>
          <p:nvPr/>
        </p:nvSpPr>
        <p:spPr>
          <a:xfrm>
            <a:off x="2009670" y="3778180"/>
            <a:ext cx="7844567" cy="4976772"/>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1AEBEE7F-79DB-88CE-347B-15237C0FBCF3}"/>
              </a:ext>
            </a:extLst>
          </p:cNvPr>
          <p:cNvSpPr txBox="1"/>
          <p:nvPr/>
        </p:nvSpPr>
        <p:spPr>
          <a:xfrm>
            <a:off x="2475199" y="1942681"/>
            <a:ext cx="7023222" cy="1477328"/>
          </a:xfrm>
          <a:prstGeom prst="rect">
            <a:avLst/>
          </a:prstGeom>
          <a:noFill/>
        </p:spPr>
        <p:txBody>
          <a:bodyPr wrap="square" rtlCol="0">
            <a:spAutoFit/>
          </a:bodyPr>
          <a:lstStyle/>
          <a:p>
            <a:pPr algn="just"/>
            <a:r>
              <a:rPr lang="vi-VN" dirty="0">
                <a:solidFill>
                  <a:schemeClr val="bg1"/>
                </a:solidFill>
              </a:rPr>
              <a:t>Cảm biến độ ẩm và nhiệt độ DHT11 Temperature Humidity Sensor là cảm biến rất thông dụng hiện nay vì chi phí rẻ và rất dễ lấy dữ liệu thông qua giao tiếp 1 wire (giao tiếp digital 1 dây truyền dữ liệu duy nhất). Bộ tiền xử lý tín hiệu tích hợp trong cảm biến giúp bạn có được dữ liệu chính xác mà không phải qua bất kỳ tính toán nào.</a:t>
            </a:r>
          </a:p>
        </p:txBody>
      </p:sp>
      <p:pic>
        <p:nvPicPr>
          <p:cNvPr id="2050" name="Picture 2">
            <a:extLst>
              <a:ext uri="{FF2B5EF4-FFF2-40B4-BE49-F238E27FC236}">
                <a16:creationId xmlns:a16="http://schemas.microsoft.com/office/drawing/2014/main" id="{BAC7E03A-0CC5-912B-B2BC-59F0D749963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41601" y="4041337"/>
            <a:ext cx="4699152" cy="26120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35643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MC">
            <a:extLst>
              <a:ext uri="{FF2B5EF4-FFF2-40B4-BE49-F238E27FC236}">
                <a16:creationId xmlns:a16="http://schemas.microsoft.com/office/drawing/2014/main" id="{F2949FD5-DC8B-4F61-8E3A-3083C55BEB95}"/>
              </a:ext>
            </a:extLst>
          </p:cNvPr>
          <p:cNvSpPr/>
          <p:nvPr/>
        </p:nvSpPr>
        <p:spPr>
          <a:xfrm>
            <a:off x="-3509571" y="-6680907"/>
            <a:ext cx="19633172" cy="19633172"/>
          </a:xfrm>
          <a:prstGeom prst="ellipse">
            <a:avLst/>
          </a:prstGeom>
          <a:solidFill>
            <a:srgbClr val="0230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10" name="!!3">
            <a:extLst>
              <a:ext uri="{FF2B5EF4-FFF2-40B4-BE49-F238E27FC236}">
                <a16:creationId xmlns:a16="http://schemas.microsoft.com/office/drawing/2014/main" id="{EECCB5F6-2AE7-4C3C-9F63-C281A770533F}"/>
              </a:ext>
            </a:extLst>
          </p:cNvPr>
          <p:cNvSpPr/>
          <p:nvPr/>
        </p:nvSpPr>
        <p:spPr>
          <a:xfrm>
            <a:off x="9854238" y="3520757"/>
            <a:ext cx="4088315" cy="4088315"/>
          </a:xfrm>
          <a:prstGeom prst="ellipse">
            <a:avLst/>
          </a:prstGeom>
          <a:solidFill>
            <a:srgbClr val="219E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1" name="!!6">
            <a:extLst>
              <a:ext uri="{FF2B5EF4-FFF2-40B4-BE49-F238E27FC236}">
                <a16:creationId xmlns:a16="http://schemas.microsoft.com/office/drawing/2014/main" id="{5D7E655F-F7E0-4155-A712-1C03BCD7CCD0}"/>
              </a:ext>
            </a:extLst>
          </p:cNvPr>
          <p:cNvSpPr/>
          <p:nvPr/>
        </p:nvSpPr>
        <p:spPr>
          <a:xfrm>
            <a:off x="-1968932" y="3520756"/>
            <a:ext cx="4088316" cy="4088316"/>
          </a:xfrm>
          <a:prstGeom prst="ellipse">
            <a:avLst/>
          </a:prstGeom>
          <a:solidFill>
            <a:srgbClr val="219E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2" name="TextBox 11">
            <a:extLst>
              <a:ext uri="{FF2B5EF4-FFF2-40B4-BE49-F238E27FC236}">
                <a16:creationId xmlns:a16="http://schemas.microsoft.com/office/drawing/2014/main" id="{585C366D-8618-4A31-8B0B-6D04B5E8C5BA}"/>
              </a:ext>
            </a:extLst>
          </p:cNvPr>
          <p:cNvSpPr txBox="1"/>
          <p:nvPr/>
        </p:nvSpPr>
        <p:spPr>
          <a:xfrm>
            <a:off x="2960554" y="1784362"/>
            <a:ext cx="6270892" cy="400110"/>
          </a:xfrm>
          <a:prstGeom prst="rect">
            <a:avLst/>
          </a:prstGeom>
          <a:noFill/>
        </p:spPr>
        <p:txBody>
          <a:bodyPr wrap="square" rtlCol="0">
            <a:spAutoFit/>
          </a:bodyPr>
          <a:lstStyle/>
          <a:p>
            <a:pPr algn="just"/>
            <a:r>
              <a:rPr lang="en-PH" sz="2000" dirty="0">
                <a:solidFill>
                  <a:schemeClr val="bg1"/>
                </a:solidFill>
                <a:latin typeface="Biotif" panose="00000500000000000000" pitchFamily="2" charset="0"/>
              </a:rPr>
              <a:t>	</a:t>
            </a:r>
          </a:p>
        </p:txBody>
      </p:sp>
      <p:sp>
        <p:nvSpPr>
          <p:cNvPr id="14" name="!!T1">
            <a:extLst>
              <a:ext uri="{FF2B5EF4-FFF2-40B4-BE49-F238E27FC236}">
                <a16:creationId xmlns:a16="http://schemas.microsoft.com/office/drawing/2014/main" id="{FC7BD782-CA22-413A-A76B-BBF38C7A51D4}"/>
              </a:ext>
            </a:extLst>
          </p:cNvPr>
          <p:cNvSpPr/>
          <p:nvPr/>
        </p:nvSpPr>
        <p:spPr>
          <a:xfrm>
            <a:off x="-4778205" y="568158"/>
            <a:ext cx="6965750" cy="1084882"/>
          </a:xfrm>
          <a:prstGeom prst="roundRect">
            <a:avLst>
              <a:gd name="adj" fmla="val 50000"/>
            </a:avLst>
          </a:prstGeom>
          <a:solidFill>
            <a:schemeClr val="bg1">
              <a:lumMod val="95000"/>
            </a:schemeClr>
          </a:solidFill>
          <a:ln>
            <a:noFill/>
          </a:ln>
          <a:effectLst>
            <a:outerShdw blurRad="50800" dist="38100" dir="5400000" algn="t" rotWithShape="0">
              <a:prstClr val="black">
                <a:alpha val="40000"/>
              </a:prstClr>
            </a:outerShdw>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PH" sz="3200">
                <a:solidFill>
                  <a:schemeClr val="bg1">
                    <a:lumMod val="50000"/>
                  </a:schemeClr>
                </a:solidFill>
                <a:latin typeface="Biotif Black" panose="00000500000000000000" pitchFamily="2" charset="0"/>
              </a:rPr>
              <a:t>Nội dung 1</a:t>
            </a:r>
            <a:endParaRPr lang="en-PH" sz="3200" dirty="0">
              <a:solidFill>
                <a:schemeClr val="bg1">
                  <a:lumMod val="50000"/>
                </a:schemeClr>
              </a:solidFill>
              <a:latin typeface="Biotif Black" panose="00000500000000000000" pitchFamily="2" charset="0"/>
            </a:endParaRPr>
          </a:p>
        </p:txBody>
      </p:sp>
      <p:sp>
        <p:nvSpPr>
          <p:cNvPr id="15" name="!!T2">
            <a:extLst>
              <a:ext uri="{FF2B5EF4-FFF2-40B4-BE49-F238E27FC236}">
                <a16:creationId xmlns:a16="http://schemas.microsoft.com/office/drawing/2014/main" id="{C1354052-BBE2-4D59-8A7E-9538BF193306}"/>
              </a:ext>
            </a:extLst>
          </p:cNvPr>
          <p:cNvSpPr/>
          <p:nvPr/>
        </p:nvSpPr>
        <p:spPr>
          <a:xfrm>
            <a:off x="2613125" y="513469"/>
            <a:ext cx="6965750" cy="1084882"/>
          </a:xfrm>
          <a:prstGeom prst="roundRect">
            <a:avLst>
              <a:gd name="adj" fmla="val 50000"/>
            </a:avLst>
          </a:prstGeom>
          <a:solidFill>
            <a:schemeClr val="bg1">
              <a:lumMod val="95000"/>
            </a:schemeClr>
          </a:solidFill>
          <a:ln>
            <a:noFill/>
          </a:ln>
          <a:effectLst>
            <a:outerShdw blurRad="50800" dist="38100" dir="5400000" algn="t" rotWithShape="0">
              <a:prstClr val="black">
                <a:alpha val="40000"/>
              </a:prstClr>
            </a:outerShdw>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PH" sz="3200" dirty="0">
                <a:solidFill>
                  <a:schemeClr val="bg1">
                    <a:lumMod val="50000"/>
                  </a:schemeClr>
                </a:solidFill>
                <a:latin typeface="Biotif Black" panose="00000500000000000000" pitchFamily="2" charset="0"/>
              </a:rPr>
              <a:t> KIT ARDUNIO UNO</a:t>
            </a:r>
          </a:p>
        </p:txBody>
      </p:sp>
      <p:sp>
        <p:nvSpPr>
          <p:cNvPr id="16" name="!T3">
            <a:extLst>
              <a:ext uri="{FF2B5EF4-FFF2-40B4-BE49-F238E27FC236}">
                <a16:creationId xmlns:a16="http://schemas.microsoft.com/office/drawing/2014/main" id="{C69CD9A4-45D4-43CD-A11B-B09AF924E960}"/>
              </a:ext>
            </a:extLst>
          </p:cNvPr>
          <p:cNvSpPr/>
          <p:nvPr/>
        </p:nvSpPr>
        <p:spPr>
          <a:xfrm>
            <a:off x="10004455" y="548034"/>
            <a:ext cx="6965750" cy="1084882"/>
          </a:xfrm>
          <a:prstGeom prst="roundRect">
            <a:avLst>
              <a:gd name="adj" fmla="val 50000"/>
            </a:avLst>
          </a:prstGeom>
          <a:solidFill>
            <a:schemeClr val="bg1">
              <a:lumMod val="95000"/>
            </a:schemeClr>
          </a:solidFill>
          <a:ln>
            <a:noFill/>
          </a:ln>
          <a:effectLst>
            <a:outerShdw blurRad="50800" dist="38100" dir="5400000" algn="t" rotWithShape="0">
              <a:prstClr val="black">
                <a:alpha val="40000"/>
              </a:prstClr>
            </a:outerShdw>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sz="3200" dirty="0">
              <a:solidFill>
                <a:schemeClr val="bg1">
                  <a:lumMod val="50000"/>
                </a:schemeClr>
              </a:solidFill>
              <a:latin typeface="Biotif Black" panose="00000500000000000000" pitchFamily="2" charset="0"/>
            </a:endParaRPr>
          </a:p>
        </p:txBody>
      </p:sp>
      <p:sp>
        <p:nvSpPr>
          <p:cNvPr id="17" name="!!T4">
            <a:extLst>
              <a:ext uri="{FF2B5EF4-FFF2-40B4-BE49-F238E27FC236}">
                <a16:creationId xmlns:a16="http://schemas.microsoft.com/office/drawing/2014/main" id="{39BB1B13-4CA0-4965-A136-912B71FDECAA}"/>
              </a:ext>
            </a:extLst>
          </p:cNvPr>
          <p:cNvSpPr/>
          <p:nvPr/>
        </p:nvSpPr>
        <p:spPr>
          <a:xfrm>
            <a:off x="17395785" y="513469"/>
            <a:ext cx="6965750" cy="1084882"/>
          </a:xfrm>
          <a:prstGeom prst="roundRect">
            <a:avLst>
              <a:gd name="adj" fmla="val 50000"/>
            </a:avLst>
          </a:prstGeom>
          <a:solidFill>
            <a:schemeClr val="bg1">
              <a:lumMod val="95000"/>
            </a:schemeClr>
          </a:solidFill>
          <a:ln>
            <a:noFill/>
          </a:ln>
          <a:effectLst>
            <a:outerShdw blurRad="50800" dist="38100" dir="5400000" algn="t" rotWithShape="0">
              <a:prstClr val="black">
                <a:alpha val="40000"/>
              </a:prstClr>
            </a:outerShdw>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sz="3200" dirty="0">
              <a:solidFill>
                <a:schemeClr val="bg1">
                  <a:lumMod val="50000"/>
                </a:schemeClr>
              </a:solidFill>
              <a:latin typeface="Biotif Black" panose="00000500000000000000" pitchFamily="2" charset="0"/>
            </a:endParaRPr>
          </a:p>
        </p:txBody>
      </p:sp>
      <p:sp>
        <p:nvSpPr>
          <p:cNvPr id="2" name="Oval 1">
            <a:extLst>
              <a:ext uri="{FF2B5EF4-FFF2-40B4-BE49-F238E27FC236}">
                <a16:creationId xmlns:a16="http://schemas.microsoft.com/office/drawing/2014/main" id="{F58EDA64-3676-42E2-AC74-5BAC5D47B5A4}"/>
              </a:ext>
            </a:extLst>
          </p:cNvPr>
          <p:cNvSpPr/>
          <p:nvPr/>
        </p:nvSpPr>
        <p:spPr>
          <a:xfrm>
            <a:off x="877455" y="1653040"/>
            <a:ext cx="10588159" cy="751762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2400" dirty="0">
              <a:latin typeface="Times New Roman" panose="02020603050405020304" pitchFamily="18" charset="0"/>
              <a:cs typeface="Times New Roman" panose="02020603050405020304" pitchFamily="18" charset="0"/>
            </a:endParaRPr>
          </a:p>
        </p:txBody>
      </p:sp>
      <p:graphicFrame>
        <p:nvGraphicFramePr>
          <p:cNvPr id="9" name="Table 8">
            <a:extLst>
              <a:ext uri="{FF2B5EF4-FFF2-40B4-BE49-F238E27FC236}">
                <a16:creationId xmlns:a16="http://schemas.microsoft.com/office/drawing/2014/main" id="{732E91E8-AC05-49B7-AB7B-22339FD49CF0}"/>
              </a:ext>
            </a:extLst>
          </p:cNvPr>
          <p:cNvGraphicFramePr>
            <a:graphicFrameLocks noGrp="1"/>
          </p:cNvGraphicFramePr>
          <p:nvPr>
            <p:extLst>
              <p:ext uri="{D42A27DB-BD31-4B8C-83A1-F6EECF244321}">
                <p14:modId xmlns:p14="http://schemas.microsoft.com/office/powerpoint/2010/main" val="2959985747"/>
              </p:ext>
            </p:extLst>
          </p:nvPr>
        </p:nvGraphicFramePr>
        <p:xfrm>
          <a:off x="3388018" y="2315794"/>
          <a:ext cx="5969342" cy="4180018"/>
        </p:xfrm>
        <a:graphic>
          <a:graphicData uri="http://schemas.openxmlformats.org/drawingml/2006/table">
            <a:tbl>
              <a:tblPr>
                <a:tableStyleId>{2D5ABB26-0587-4C30-8999-92F81FD0307C}</a:tableStyleId>
              </a:tblPr>
              <a:tblGrid>
                <a:gridCol w="2967763">
                  <a:extLst>
                    <a:ext uri="{9D8B030D-6E8A-4147-A177-3AD203B41FA5}">
                      <a16:colId xmlns:a16="http://schemas.microsoft.com/office/drawing/2014/main" val="2762287781"/>
                    </a:ext>
                  </a:extLst>
                </a:gridCol>
                <a:gridCol w="3001579">
                  <a:extLst>
                    <a:ext uri="{9D8B030D-6E8A-4147-A177-3AD203B41FA5}">
                      <a16:colId xmlns:a16="http://schemas.microsoft.com/office/drawing/2014/main" val="3420873630"/>
                    </a:ext>
                  </a:extLst>
                </a:gridCol>
              </a:tblGrid>
              <a:tr h="0">
                <a:tc>
                  <a:txBody>
                    <a:bodyPr/>
                    <a:lstStyle/>
                    <a:p>
                      <a:pPr algn="ctr">
                        <a:lnSpc>
                          <a:spcPct val="115000"/>
                        </a:lnSpc>
                      </a:pPr>
                      <a:r>
                        <a:rPr lang="vi-VN" sz="1800">
                          <a:effectLst/>
                        </a:rPr>
                        <a:t>Thông số</a:t>
                      </a:r>
                      <a:endParaRPr lang="vi-VN" sz="1800">
                        <a:effectLst/>
                        <a:latin typeface="+mj-lt"/>
                        <a:ea typeface="Arial" panose="020B0604020202020204" pitchFamily="34" charset="0"/>
                      </a:endParaRPr>
                    </a:p>
                  </a:txBody>
                  <a:tcPr marL="63500" marR="63500" marT="63500" marB="63500"/>
                </a:tc>
                <a:tc>
                  <a:txBody>
                    <a:bodyPr/>
                    <a:lstStyle/>
                    <a:p>
                      <a:pPr algn="ctr">
                        <a:lnSpc>
                          <a:spcPct val="115000"/>
                        </a:lnSpc>
                      </a:pPr>
                      <a:r>
                        <a:rPr lang="vi-VN" sz="1800">
                          <a:effectLst/>
                        </a:rPr>
                        <a:t>Chi tiết</a:t>
                      </a:r>
                      <a:endParaRPr lang="vi-VN" sz="1800">
                        <a:effectLst/>
                        <a:latin typeface="+mj-lt"/>
                        <a:ea typeface="Arial" panose="020B0604020202020204" pitchFamily="34" charset="0"/>
                      </a:endParaRPr>
                    </a:p>
                  </a:txBody>
                  <a:tcPr marL="63500" marR="63500" marT="63500" marB="63500"/>
                </a:tc>
                <a:extLst>
                  <a:ext uri="{0D108BD9-81ED-4DB2-BD59-A6C34878D82A}">
                    <a16:rowId xmlns:a16="http://schemas.microsoft.com/office/drawing/2014/main" val="2055190414"/>
                  </a:ext>
                </a:extLst>
              </a:tr>
              <a:tr h="0">
                <a:tc>
                  <a:txBody>
                    <a:bodyPr/>
                    <a:lstStyle/>
                    <a:p>
                      <a:pPr>
                        <a:lnSpc>
                          <a:spcPct val="115000"/>
                        </a:lnSpc>
                      </a:pPr>
                      <a:r>
                        <a:rPr lang="vi-VN" sz="1800">
                          <a:effectLst/>
                        </a:rPr>
                        <a:t>Điện áp đầu vào</a:t>
                      </a:r>
                      <a:endParaRPr lang="vi-VN" sz="1800">
                        <a:effectLst/>
                        <a:latin typeface="+mj-lt"/>
                        <a:ea typeface="Arial" panose="020B0604020202020204" pitchFamily="34" charset="0"/>
                      </a:endParaRPr>
                    </a:p>
                  </a:txBody>
                  <a:tcPr marL="63500" marR="63500" marT="63500" marB="63500"/>
                </a:tc>
                <a:tc>
                  <a:txBody>
                    <a:bodyPr/>
                    <a:lstStyle/>
                    <a:p>
                      <a:pPr>
                        <a:lnSpc>
                          <a:spcPct val="115000"/>
                        </a:lnSpc>
                      </a:pPr>
                      <a:r>
                        <a:rPr lang="vi-VN" sz="1800">
                          <a:effectLst/>
                        </a:rPr>
                        <a:t>3 → 5 VDC</a:t>
                      </a:r>
                      <a:endParaRPr lang="vi-VN" sz="1800">
                        <a:effectLst/>
                        <a:latin typeface="+mj-lt"/>
                        <a:ea typeface="Arial" panose="020B0604020202020204" pitchFamily="34" charset="0"/>
                      </a:endParaRPr>
                    </a:p>
                  </a:txBody>
                  <a:tcPr marL="63500" marR="63500" marT="63500" marB="63500"/>
                </a:tc>
                <a:extLst>
                  <a:ext uri="{0D108BD9-81ED-4DB2-BD59-A6C34878D82A}">
                    <a16:rowId xmlns:a16="http://schemas.microsoft.com/office/drawing/2014/main" val="2027081331"/>
                  </a:ext>
                </a:extLst>
              </a:tr>
              <a:tr h="0">
                <a:tc>
                  <a:txBody>
                    <a:bodyPr/>
                    <a:lstStyle/>
                    <a:p>
                      <a:pPr>
                        <a:lnSpc>
                          <a:spcPct val="115000"/>
                        </a:lnSpc>
                      </a:pPr>
                      <a:r>
                        <a:rPr lang="vi-VN" sz="1800">
                          <a:effectLst/>
                        </a:rPr>
                        <a:t>Dòng sử dụng</a:t>
                      </a:r>
                      <a:endParaRPr lang="vi-VN" sz="1800">
                        <a:effectLst/>
                        <a:latin typeface="+mj-lt"/>
                        <a:ea typeface="Arial" panose="020B0604020202020204" pitchFamily="34" charset="0"/>
                      </a:endParaRPr>
                    </a:p>
                  </a:txBody>
                  <a:tcPr marL="63500" marR="63500" marT="63500" marB="63500"/>
                </a:tc>
                <a:tc>
                  <a:txBody>
                    <a:bodyPr/>
                    <a:lstStyle/>
                    <a:p>
                      <a:pPr>
                        <a:lnSpc>
                          <a:spcPct val="115000"/>
                        </a:lnSpc>
                      </a:pPr>
                      <a:r>
                        <a:rPr lang="vi-VN" sz="1800">
                          <a:effectLst/>
                        </a:rPr>
                        <a:t>0.5 → 2.5mA max (khi truyền dữ liệu).</a:t>
                      </a:r>
                      <a:endParaRPr lang="vi-VN" sz="1800">
                        <a:effectLst/>
                        <a:latin typeface="+mj-lt"/>
                        <a:ea typeface="Arial" panose="020B0604020202020204" pitchFamily="34" charset="0"/>
                      </a:endParaRPr>
                    </a:p>
                  </a:txBody>
                  <a:tcPr marL="63500" marR="63500" marT="63500" marB="63500"/>
                </a:tc>
                <a:extLst>
                  <a:ext uri="{0D108BD9-81ED-4DB2-BD59-A6C34878D82A}">
                    <a16:rowId xmlns:a16="http://schemas.microsoft.com/office/drawing/2014/main" val="2911396863"/>
                  </a:ext>
                </a:extLst>
              </a:tr>
              <a:tr h="0">
                <a:tc>
                  <a:txBody>
                    <a:bodyPr/>
                    <a:lstStyle/>
                    <a:p>
                      <a:pPr>
                        <a:lnSpc>
                          <a:spcPct val="115000"/>
                        </a:lnSpc>
                      </a:pPr>
                      <a:r>
                        <a:rPr lang="vi-VN" sz="1800">
                          <a:effectLst/>
                        </a:rPr>
                        <a:t>Phạm vi đo độ ẩm</a:t>
                      </a:r>
                      <a:endParaRPr lang="vi-VN" sz="1800">
                        <a:effectLst/>
                        <a:latin typeface="+mj-lt"/>
                        <a:ea typeface="Arial" panose="020B0604020202020204" pitchFamily="34" charset="0"/>
                      </a:endParaRPr>
                    </a:p>
                  </a:txBody>
                  <a:tcPr marL="63500" marR="63500" marT="63500" marB="63500"/>
                </a:tc>
                <a:tc>
                  <a:txBody>
                    <a:bodyPr/>
                    <a:lstStyle/>
                    <a:p>
                      <a:pPr>
                        <a:lnSpc>
                          <a:spcPct val="115000"/>
                        </a:lnSpc>
                      </a:pPr>
                      <a:r>
                        <a:rPr lang="vi-VN" sz="1800">
                          <a:effectLst/>
                        </a:rPr>
                        <a:t>Đo tốt ở độ ẩm 20-80%RH với sai số 5%</a:t>
                      </a:r>
                      <a:endParaRPr lang="vi-VN" sz="1800">
                        <a:effectLst/>
                        <a:latin typeface="+mj-lt"/>
                        <a:ea typeface="Arial" panose="020B0604020202020204" pitchFamily="34" charset="0"/>
                      </a:endParaRPr>
                    </a:p>
                  </a:txBody>
                  <a:tcPr marL="63500" marR="63500" marT="63500" marB="63500"/>
                </a:tc>
                <a:extLst>
                  <a:ext uri="{0D108BD9-81ED-4DB2-BD59-A6C34878D82A}">
                    <a16:rowId xmlns:a16="http://schemas.microsoft.com/office/drawing/2014/main" val="3644286156"/>
                  </a:ext>
                </a:extLst>
              </a:tr>
              <a:tr h="0">
                <a:tc>
                  <a:txBody>
                    <a:bodyPr/>
                    <a:lstStyle/>
                    <a:p>
                      <a:pPr>
                        <a:lnSpc>
                          <a:spcPct val="115000"/>
                        </a:lnSpc>
                      </a:pPr>
                      <a:r>
                        <a:rPr lang="vi-VN" sz="1800">
                          <a:effectLst/>
                        </a:rPr>
                        <a:t>Phạm vi đo nhiệt độ</a:t>
                      </a:r>
                      <a:endParaRPr lang="vi-VN" sz="1800">
                        <a:effectLst/>
                        <a:latin typeface="+mj-lt"/>
                        <a:ea typeface="Arial" panose="020B0604020202020204" pitchFamily="34" charset="0"/>
                      </a:endParaRPr>
                    </a:p>
                  </a:txBody>
                  <a:tcPr marL="63500" marR="63500" marT="63500" marB="63500"/>
                </a:tc>
                <a:tc>
                  <a:txBody>
                    <a:bodyPr/>
                    <a:lstStyle/>
                    <a:p>
                      <a:pPr>
                        <a:lnSpc>
                          <a:spcPct val="115000"/>
                        </a:lnSpc>
                      </a:pPr>
                      <a:r>
                        <a:rPr lang="vi-VN" sz="1800">
                          <a:effectLst/>
                        </a:rPr>
                        <a:t>Đo tốt ở nhiệt độ 0 to 50°C sai số ± 2°C</a:t>
                      </a:r>
                      <a:endParaRPr lang="vi-VN" sz="1800">
                        <a:effectLst/>
                        <a:latin typeface="+mj-lt"/>
                        <a:ea typeface="Arial" panose="020B0604020202020204" pitchFamily="34" charset="0"/>
                      </a:endParaRPr>
                    </a:p>
                  </a:txBody>
                  <a:tcPr marL="63500" marR="63500" marT="63500" marB="63500"/>
                </a:tc>
                <a:extLst>
                  <a:ext uri="{0D108BD9-81ED-4DB2-BD59-A6C34878D82A}">
                    <a16:rowId xmlns:a16="http://schemas.microsoft.com/office/drawing/2014/main" val="2267638471"/>
                  </a:ext>
                </a:extLst>
              </a:tr>
              <a:tr h="0">
                <a:tc>
                  <a:txBody>
                    <a:bodyPr/>
                    <a:lstStyle/>
                    <a:p>
                      <a:pPr>
                        <a:lnSpc>
                          <a:spcPct val="115000"/>
                        </a:lnSpc>
                      </a:pPr>
                      <a:r>
                        <a:rPr lang="vi-VN" sz="1800">
                          <a:effectLst/>
                        </a:rPr>
                        <a:t>Tần số lấy mẫu</a:t>
                      </a:r>
                      <a:endParaRPr lang="vi-VN" sz="1800">
                        <a:effectLst/>
                        <a:latin typeface="+mj-lt"/>
                        <a:ea typeface="Arial" panose="020B0604020202020204" pitchFamily="34" charset="0"/>
                      </a:endParaRPr>
                    </a:p>
                  </a:txBody>
                  <a:tcPr marL="63500" marR="63500" marT="63500" marB="63500"/>
                </a:tc>
                <a:tc>
                  <a:txBody>
                    <a:bodyPr/>
                    <a:lstStyle/>
                    <a:p>
                      <a:pPr>
                        <a:lnSpc>
                          <a:spcPct val="115000"/>
                        </a:lnSpc>
                      </a:pPr>
                      <a:r>
                        <a:rPr lang="vi-VN" sz="1800">
                          <a:effectLst/>
                        </a:rPr>
                        <a:t>Tối đa 1Hz ( 1 giây 1 lần)</a:t>
                      </a:r>
                      <a:endParaRPr lang="vi-VN" sz="1800">
                        <a:effectLst/>
                        <a:latin typeface="+mj-lt"/>
                        <a:ea typeface="Arial" panose="020B0604020202020204" pitchFamily="34" charset="0"/>
                      </a:endParaRPr>
                    </a:p>
                  </a:txBody>
                  <a:tcPr marL="63500" marR="63500" marT="63500" marB="63500"/>
                </a:tc>
                <a:extLst>
                  <a:ext uri="{0D108BD9-81ED-4DB2-BD59-A6C34878D82A}">
                    <a16:rowId xmlns:a16="http://schemas.microsoft.com/office/drawing/2014/main" val="3632086671"/>
                  </a:ext>
                </a:extLst>
              </a:tr>
              <a:tr h="0">
                <a:tc>
                  <a:txBody>
                    <a:bodyPr/>
                    <a:lstStyle/>
                    <a:p>
                      <a:pPr>
                        <a:lnSpc>
                          <a:spcPct val="115000"/>
                        </a:lnSpc>
                      </a:pPr>
                      <a:r>
                        <a:rPr lang="vi-VN" sz="1800">
                          <a:effectLst/>
                        </a:rPr>
                        <a:t>Số chân</a:t>
                      </a:r>
                      <a:endParaRPr lang="vi-VN" sz="1800">
                        <a:effectLst/>
                        <a:latin typeface="+mj-lt"/>
                        <a:ea typeface="Arial" panose="020B0604020202020204" pitchFamily="34" charset="0"/>
                      </a:endParaRPr>
                    </a:p>
                  </a:txBody>
                  <a:tcPr marL="63500" marR="63500" marT="63500" marB="63500"/>
                </a:tc>
                <a:tc>
                  <a:txBody>
                    <a:bodyPr/>
                    <a:lstStyle/>
                    <a:p>
                      <a:pPr>
                        <a:lnSpc>
                          <a:spcPct val="115000"/>
                        </a:lnSpc>
                      </a:pPr>
                      <a:r>
                        <a:rPr lang="vi-VN" sz="1800" dirty="0">
                          <a:effectLst/>
                        </a:rPr>
                        <a:t>Gồm 4 chân, khoảng cách mỗi chân 0.1’’.</a:t>
                      </a:r>
                      <a:endParaRPr lang="vi-VN" sz="1800" dirty="0">
                        <a:effectLst/>
                        <a:latin typeface="+mj-lt"/>
                        <a:ea typeface="Arial" panose="020B0604020202020204" pitchFamily="34" charset="0"/>
                      </a:endParaRPr>
                    </a:p>
                  </a:txBody>
                  <a:tcPr marL="63500" marR="63500" marT="63500" marB="63500"/>
                </a:tc>
                <a:extLst>
                  <a:ext uri="{0D108BD9-81ED-4DB2-BD59-A6C34878D82A}">
                    <a16:rowId xmlns:a16="http://schemas.microsoft.com/office/drawing/2014/main" val="3879278064"/>
                  </a:ext>
                </a:extLst>
              </a:tr>
            </a:tbl>
          </a:graphicData>
        </a:graphic>
      </p:graphicFrame>
    </p:spTree>
    <p:extLst>
      <p:ext uri="{BB962C8B-B14F-4D97-AF65-F5344CB8AC3E}">
        <p14:creationId xmlns:p14="http://schemas.microsoft.com/office/powerpoint/2010/main" val="13634581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1629</TotalTime>
  <Words>1503</Words>
  <Application>Microsoft Office PowerPoint</Application>
  <PresentationFormat>Widescreen</PresentationFormat>
  <Paragraphs>216</Paragraphs>
  <Slides>22</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22</vt:i4>
      </vt:variant>
    </vt:vector>
  </HeadingPairs>
  <TitlesOfParts>
    <vt:vector size="32" baseType="lpstr">
      <vt:lpstr>Anton</vt:lpstr>
      <vt:lpstr>Calibri</vt:lpstr>
      <vt:lpstr>Biotif Black</vt:lpstr>
      <vt:lpstr>Arial</vt:lpstr>
      <vt:lpstr>Aptos</vt:lpstr>
      <vt:lpstr>Times New Roman</vt:lpstr>
      <vt:lpstr>Calibri Light</vt:lpstr>
      <vt:lpstr>Lobster</vt:lpstr>
      <vt:lpstr>Biotif</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Noah Arceo</dc:creator>
  <cp:lastModifiedBy>NGUYỄN TẤT HÙNG</cp:lastModifiedBy>
  <cp:revision>67</cp:revision>
  <dcterms:created xsi:type="dcterms:W3CDTF">2022-02-21T03:29:40Z</dcterms:created>
  <dcterms:modified xsi:type="dcterms:W3CDTF">2024-05-08T21:11:12Z</dcterms:modified>
</cp:coreProperties>
</file>